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547" r:id="rId3"/>
    <p:sldId id="629" r:id="rId4"/>
    <p:sldId id="256" r:id="rId5"/>
    <p:sldId id="261" r:id="rId6"/>
    <p:sldId id="2701" r:id="rId7"/>
    <p:sldId id="271" r:id="rId8"/>
    <p:sldId id="2712" r:id="rId9"/>
    <p:sldId id="2675" r:id="rId10"/>
    <p:sldId id="2717" r:id="rId11"/>
    <p:sldId id="2714" r:id="rId12"/>
    <p:sldId id="63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6394" autoAdjust="0"/>
  </p:normalViewPr>
  <p:slideViewPr>
    <p:cSldViewPr snapToGrid="0">
      <p:cViewPr varScale="1">
        <p:scale>
          <a:sx n="110" d="100"/>
          <a:sy n="110" d="100"/>
        </p:scale>
        <p:origin x="114"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 Id="rId5" Type="http://schemas.openxmlformats.org/officeDocument/2006/relationships/image" Target="../media/image9.jpeg"/><Relationship Id="rId4" Type="http://schemas.openxmlformats.org/officeDocument/2006/relationships/image" Target="../media/image8.JPG"/></Relationships>
</file>

<file path=ppt/diagrams/_rels/drawing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png"/><Relationship Id="rId1"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9.jpe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359482-110F-4C20-A851-2E40B50A2AA9}" type="doc">
      <dgm:prSet loTypeId="urn:microsoft.com/office/officeart/2005/8/layout/hList7" loCatId="list" qsTypeId="urn:microsoft.com/office/officeart/2005/8/quickstyle/simple5" qsCatId="simple" csTypeId="urn:microsoft.com/office/officeart/2005/8/colors/accent0_3" csCatId="mainScheme" phldr="1"/>
      <dgm:spPr/>
    </dgm:pt>
    <dgm:pt modelId="{6DCA709C-2BE5-4B63-A13F-D672AA214798}">
      <dgm:prSet phldrT="[Text]" custT="1"/>
      <dgm:spPr/>
      <dgm:t>
        <a:bodyPr/>
        <a:lstStyle/>
        <a:p>
          <a:r>
            <a:rPr lang="en-US" sz="1800" b="1" u="sng" dirty="0">
              <a:solidFill>
                <a:srgbClr val="00B050"/>
              </a:solidFill>
              <a:latin typeface="Arial" panose="020B0604020202020204" pitchFamily="34" charset="0"/>
              <a:cs typeface="Arial" panose="020B0604020202020204" pitchFamily="34" charset="0"/>
            </a:rPr>
            <a:t>DODIN</a:t>
          </a:r>
        </a:p>
      </dgm:t>
    </dgm:pt>
    <dgm:pt modelId="{B95CE1C3-F708-4F34-8AFB-08140BCFA8F0}" type="parTrans" cxnId="{52D20B88-8880-4DD4-8418-96D71D7E7FDA}">
      <dgm:prSet/>
      <dgm:spPr/>
      <dgm:t>
        <a:bodyPr/>
        <a:lstStyle/>
        <a:p>
          <a:endParaRPr lang="en-US"/>
        </a:p>
      </dgm:t>
    </dgm:pt>
    <dgm:pt modelId="{A531E3C0-772D-4442-95AF-46A6522895B4}" type="sibTrans" cxnId="{52D20B88-8880-4DD4-8418-96D71D7E7FDA}">
      <dgm:prSet/>
      <dgm:spPr/>
      <dgm:t>
        <a:bodyPr/>
        <a:lstStyle/>
        <a:p>
          <a:endParaRPr lang="en-US"/>
        </a:p>
      </dgm:t>
    </dgm:pt>
    <dgm:pt modelId="{34E3ADBF-E5A9-4D5F-83B0-B518582D8CF0}">
      <dgm:prSet phldrT="[Text]" custT="1"/>
      <dgm:spPr/>
      <dgm:t>
        <a:bodyPr/>
        <a:lstStyle/>
        <a:p>
          <a:r>
            <a:rPr lang="en-US" sz="1800" b="1" u="sng" dirty="0">
              <a:solidFill>
                <a:srgbClr val="FFFF00"/>
              </a:solidFill>
              <a:latin typeface="Arial" panose="020B0604020202020204" pitchFamily="34" charset="0"/>
              <a:cs typeface="Arial" panose="020B0604020202020204" pitchFamily="34" charset="0"/>
            </a:rPr>
            <a:t>DCO-IDM (CPTs)</a:t>
          </a:r>
        </a:p>
      </dgm:t>
    </dgm:pt>
    <dgm:pt modelId="{E7B3F39B-6181-4A1F-8DE0-4DEDDF5904F8}" type="parTrans" cxnId="{46FD5222-2EC1-44E8-B28F-94A3EBEA6C82}">
      <dgm:prSet/>
      <dgm:spPr/>
      <dgm:t>
        <a:bodyPr/>
        <a:lstStyle/>
        <a:p>
          <a:endParaRPr lang="en-US"/>
        </a:p>
      </dgm:t>
    </dgm:pt>
    <dgm:pt modelId="{A0667FDD-5F80-470D-8664-F04B6E47B9EF}" type="sibTrans" cxnId="{46FD5222-2EC1-44E8-B28F-94A3EBEA6C82}">
      <dgm:prSet/>
      <dgm:spPr/>
      <dgm:t>
        <a:bodyPr/>
        <a:lstStyle/>
        <a:p>
          <a:endParaRPr lang="en-US"/>
        </a:p>
      </dgm:t>
    </dgm:pt>
    <dgm:pt modelId="{99AF96DE-DFCC-4E7F-8A55-6BE9890F9890}">
      <dgm:prSet phldrT="[Text]" custT="1"/>
      <dgm:spPr/>
      <dgm:t>
        <a:bodyPr/>
        <a:lstStyle/>
        <a:p>
          <a:r>
            <a:rPr lang="en-US" sz="1800" b="1" u="sng" dirty="0">
              <a:solidFill>
                <a:srgbClr val="FFC000"/>
              </a:solidFill>
              <a:latin typeface="Arial" panose="020B0604020202020204" pitchFamily="34" charset="0"/>
              <a:cs typeface="Arial" panose="020B0604020202020204" pitchFamily="34" charset="0"/>
            </a:rPr>
            <a:t>DCO-RA (NMTs)</a:t>
          </a:r>
        </a:p>
      </dgm:t>
    </dgm:pt>
    <dgm:pt modelId="{5900FCC1-2E63-41FF-AB04-055E8C88191F}" type="parTrans" cxnId="{8F194242-7AF5-4F24-A681-5B036726304C}">
      <dgm:prSet/>
      <dgm:spPr/>
      <dgm:t>
        <a:bodyPr/>
        <a:lstStyle/>
        <a:p>
          <a:endParaRPr lang="en-US"/>
        </a:p>
      </dgm:t>
    </dgm:pt>
    <dgm:pt modelId="{B5408D17-BA5B-4A69-B87D-CBF0CBF63963}" type="sibTrans" cxnId="{8F194242-7AF5-4F24-A681-5B036726304C}">
      <dgm:prSet/>
      <dgm:spPr/>
      <dgm:t>
        <a:bodyPr/>
        <a:lstStyle/>
        <a:p>
          <a:endParaRPr lang="en-US"/>
        </a:p>
      </dgm:t>
    </dgm:pt>
    <dgm:pt modelId="{7F93B387-D382-4DBA-B50E-B056DF48DCE9}">
      <dgm:prSet phldrT="[Text]" custT="1"/>
      <dgm:spPr/>
      <dgm:t>
        <a:bodyPr/>
        <a:lstStyle/>
        <a:p>
          <a:r>
            <a:rPr lang="en-US" sz="1800" b="1" u="sng" dirty="0">
              <a:solidFill>
                <a:srgbClr val="FF0000"/>
              </a:solidFill>
              <a:latin typeface="Arial" panose="020B0604020202020204" pitchFamily="34" charset="0"/>
              <a:cs typeface="Arial" panose="020B0604020202020204" pitchFamily="34" charset="0"/>
            </a:rPr>
            <a:t>OCO</a:t>
          </a:r>
        </a:p>
      </dgm:t>
    </dgm:pt>
    <dgm:pt modelId="{402E6D2E-C427-4C3F-8225-C4A43CFD031F}" type="parTrans" cxnId="{8B3CAB5F-9DC5-47AC-8BC3-B17F5995B301}">
      <dgm:prSet/>
      <dgm:spPr/>
      <dgm:t>
        <a:bodyPr/>
        <a:lstStyle/>
        <a:p>
          <a:endParaRPr lang="en-US"/>
        </a:p>
      </dgm:t>
    </dgm:pt>
    <dgm:pt modelId="{346E053C-726B-4D6A-A5C2-1ECCFBDFC709}" type="sibTrans" cxnId="{8B3CAB5F-9DC5-47AC-8BC3-B17F5995B301}">
      <dgm:prSet/>
      <dgm:spPr/>
      <dgm:t>
        <a:bodyPr/>
        <a:lstStyle/>
        <a:p>
          <a:endParaRPr lang="en-US"/>
        </a:p>
      </dgm:t>
    </dgm:pt>
    <dgm:pt modelId="{48735204-63C1-4A51-B97E-7C5543A9B246}">
      <dgm:prSet phldrT="[Text]" custT="1"/>
      <dgm:spPr/>
      <dgm:t>
        <a:bodyPr/>
        <a:lstStyle/>
        <a:p>
          <a:r>
            <a:rPr lang="en-US" sz="1400" i="1" dirty="0">
              <a:latin typeface="Arial" panose="020B0604020202020204" pitchFamily="34" charset="0"/>
              <a:cs typeface="Arial" panose="020B0604020202020204" pitchFamily="34" charset="0"/>
            </a:rPr>
            <a:t>Inside</a:t>
          </a:r>
          <a:r>
            <a:rPr lang="en-US" sz="1400" dirty="0">
              <a:latin typeface="Arial" panose="020B0604020202020204" pitchFamily="34" charset="0"/>
              <a:cs typeface="Arial" panose="020B0604020202020204" pitchFamily="34" charset="0"/>
            </a:rPr>
            <a:t> DOD Network</a:t>
          </a:r>
        </a:p>
      </dgm:t>
    </dgm:pt>
    <dgm:pt modelId="{D07DA0F5-C4C4-43EA-9115-F765EE151B7D}" type="parTrans" cxnId="{8104B2D8-38F9-459D-9AAD-88F7C7562020}">
      <dgm:prSet/>
      <dgm:spPr/>
      <dgm:t>
        <a:bodyPr/>
        <a:lstStyle/>
        <a:p>
          <a:endParaRPr lang="en-US"/>
        </a:p>
      </dgm:t>
    </dgm:pt>
    <dgm:pt modelId="{1D766415-6227-432B-96C9-78E23B028DC4}" type="sibTrans" cxnId="{8104B2D8-38F9-459D-9AAD-88F7C7562020}">
      <dgm:prSet/>
      <dgm:spPr/>
      <dgm:t>
        <a:bodyPr/>
        <a:lstStyle/>
        <a:p>
          <a:endParaRPr lang="en-US"/>
        </a:p>
      </dgm:t>
    </dgm:pt>
    <dgm:pt modelId="{2CB952C1-F6DF-4E46-8D63-F1F8DEEE7D61}">
      <dgm:prSet custT="1"/>
      <dgm:spPr/>
      <dgm:t>
        <a:bodyPr/>
        <a:lstStyle/>
        <a:p>
          <a:r>
            <a:rPr lang="en-US" sz="1400" b="0" dirty="0">
              <a:latin typeface="Arial" panose="020B0604020202020204" pitchFamily="34" charset="0"/>
              <a:cs typeface="Arial" panose="020B0604020202020204" pitchFamily="34" charset="0"/>
            </a:rPr>
            <a:t>Defensive operations in which authorized defense actions occur within the defended portion of cyberspace. </a:t>
          </a:r>
        </a:p>
      </dgm:t>
    </dgm:pt>
    <dgm:pt modelId="{E04C469F-36DE-485A-B43B-CA6B2EFBF209}" type="parTrans" cxnId="{680FC46F-1829-401E-A97C-213F0A3457CF}">
      <dgm:prSet/>
      <dgm:spPr/>
      <dgm:t>
        <a:bodyPr/>
        <a:lstStyle/>
        <a:p>
          <a:endParaRPr lang="en-US"/>
        </a:p>
      </dgm:t>
    </dgm:pt>
    <dgm:pt modelId="{A0DD26E2-739F-4DD2-AB12-E9181C63A3E1}" type="sibTrans" cxnId="{680FC46F-1829-401E-A97C-213F0A3457CF}">
      <dgm:prSet/>
      <dgm:spPr/>
      <dgm:t>
        <a:bodyPr/>
        <a:lstStyle/>
        <a:p>
          <a:endParaRPr lang="en-US"/>
        </a:p>
      </dgm:t>
    </dgm:pt>
    <dgm:pt modelId="{EFE8519F-D149-42B6-AE9B-EDF3B4998C6A}">
      <dgm:prSet custT="1"/>
      <dgm:spPr/>
      <dgm:t>
        <a:bodyPr/>
        <a:lstStyle/>
        <a:p>
          <a:r>
            <a:rPr lang="en-US" sz="1400" dirty="0">
              <a:latin typeface="Arial" panose="020B0604020202020204" pitchFamily="34" charset="0"/>
              <a:cs typeface="Arial" panose="020B0604020202020204" pitchFamily="34" charset="0"/>
            </a:rPr>
            <a:t>Defensive operations that are taken external to the defended network without or without the permission of the owner of the affected system</a:t>
          </a:r>
          <a:r>
            <a:rPr lang="en-US" sz="1400" dirty="0"/>
            <a:t>.</a:t>
          </a:r>
          <a:endParaRPr lang="en-US" sz="1400" dirty="0">
            <a:latin typeface="Arial" panose="020B0604020202020204" pitchFamily="34" charset="0"/>
            <a:cs typeface="Arial" panose="020B0604020202020204" pitchFamily="34" charset="0"/>
          </a:endParaRPr>
        </a:p>
      </dgm:t>
    </dgm:pt>
    <dgm:pt modelId="{3893CEE1-9B6F-4BF5-B8A2-3BF24A18A012}" type="parTrans" cxnId="{890B9A45-77CA-4F94-B66B-2067AFB6A27E}">
      <dgm:prSet/>
      <dgm:spPr/>
      <dgm:t>
        <a:bodyPr/>
        <a:lstStyle/>
        <a:p>
          <a:endParaRPr lang="en-US"/>
        </a:p>
      </dgm:t>
    </dgm:pt>
    <dgm:pt modelId="{0F9D5512-D289-4C1A-A2F2-B7272854C695}" type="sibTrans" cxnId="{890B9A45-77CA-4F94-B66B-2067AFB6A27E}">
      <dgm:prSet/>
      <dgm:spPr/>
      <dgm:t>
        <a:bodyPr/>
        <a:lstStyle/>
        <a:p>
          <a:endParaRPr lang="en-US"/>
        </a:p>
      </dgm:t>
    </dgm:pt>
    <dgm:pt modelId="{711F0231-B099-4138-B72B-9C3FC054237E}">
      <dgm:prSet custT="1"/>
      <dgm:spPr/>
      <dgm:t>
        <a:bodyPr/>
        <a:lstStyle/>
        <a:p>
          <a:r>
            <a:rPr lang="en-US" sz="1400" i="0" dirty="0">
              <a:latin typeface="Arial" panose="020B0604020202020204" pitchFamily="34" charset="0"/>
              <a:cs typeface="Arial" panose="020B0604020202020204" pitchFamily="34" charset="0"/>
            </a:rPr>
            <a:t>Outside</a:t>
          </a:r>
          <a:r>
            <a:rPr lang="en-US" sz="1400" dirty="0">
              <a:latin typeface="Arial" panose="020B0604020202020204" pitchFamily="34" charset="0"/>
              <a:cs typeface="Arial" panose="020B0604020202020204" pitchFamily="34" charset="0"/>
            </a:rPr>
            <a:t> DOD Network</a:t>
          </a:r>
        </a:p>
      </dgm:t>
    </dgm:pt>
    <dgm:pt modelId="{0F0E4101-BE3D-4EBE-946F-744DD9556AB0}" type="parTrans" cxnId="{8E1F506E-8E9C-4C2C-A2A3-899AE613A043}">
      <dgm:prSet/>
      <dgm:spPr/>
      <dgm:t>
        <a:bodyPr/>
        <a:lstStyle/>
        <a:p>
          <a:endParaRPr lang="en-US"/>
        </a:p>
      </dgm:t>
    </dgm:pt>
    <dgm:pt modelId="{859D3359-18B1-43E2-B700-263E26EF8638}" type="sibTrans" cxnId="{8E1F506E-8E9C-4C2C-A2A3-899AE613A043}">
      <dgm:prSet/>
      <dgm:spPr/>
      <dgm:t>
        <a:bodyPr/>
        <a:lstStyle/>
        <a:p>
          <a:endParaRPr lang="en-US"/>
        </a:p>
      </dgm:t>
    </dgm:pt>
    <dgm:pt modelId="{CED3995B-D921-4BDD-B001-C922A0BF1D0D}">
      <dgm:prSet phldrT="[Text]" custT="1"/>
      <dgm:spPr/>
      <dgm:t>
        <a:bodyPr/>
        <a:lstStyle/>
        <a:p>
          <a:r>
            <a:rPr lang="en-US" sz="1400" dirty="0">
              <a:latin typeface="Arial" panose="020B0604020202020204" pitchFamily="34" charset="0"/>
              <a:cs typeface="Arial" panose="020B0604020202020204" pitchFamily="34" charset="0"/>
            </a:rPr>
            <a:t>Network focused</a:t>
          </a:r>
          <a:endParaRPr lang="en-US" sz="1400" i="1" dirty="0">
            <a:latin typeface="Arial" panose="020B0604020202020204" pitchFamily="34" charset="0"/>
            <a:cs typeface="Arial" panose="020B0604020202020204" pitchFamily="34" charset="0"/>
          </a:endParaRPr>
        </a:p>
      </dgm:t>
    </dgm:pt>
    <dgm:pt modelId="{640C5CE3-9D44-48C4-BF6F-7A8B3F043143}" type="parTrans" cxnId="{46262E8E-ED24-4FE7-92D9-259E0E38A41D}">
      <dgm:prSet/>
      <dgm:spPr/>
      <dgm:t>
        <a:bodyPr/>
        <a:lstStyle/>
        <a:p>
          <a:endParaRPr lang="en-US"/>
        </a:p>
      </dgm:t>
    </dgm:pt>
    <dgm:pt modelId="{18FA793E-C495-4690-9485-2D6108536E79}" type="sibTrans" cxnId="{46262E8E-ED24-4FE7-92D9-259E0E38A41D}">
      <dgm:prSet/>
      <dgm:spPr/>
      <dgm:t>
        <a:bodyPr/>
        <a:lstStyle/>
        <a:p>
          <a:endParaRPr lang="en-US"/>
        </a:p>
      </dgm:t>
    </dgm:pt>
    <dgm:pt modelId="{D354A8B0-D9B1-493B-A343-71794869A06C}">
      <dgm:prSet phldrT="[Text]" custT="1"/>
      <dgm:spPr/>
      <dgm:t>
        <a:bodyPr/>
        <a:lstStyle/>
        <a:p>
          <a:r>
            <a:rPr lang="en-US" sz="1400" dirty="0">
              <a:latin typeface="Arial" panose="020B0604020202020204" pitchFamily="34" charset="0"/>
              <a:cs typeface="Arial" panose="020B0604020202020204" pitchFamily="34" charset="0"/>
            </a:rPr>
            <a:t>E.g., Anti-Virus Software / Network construction</a:t>
          </a:r>
        </a:p>
      </dgm:t>
    </dgm:pt>
    <dgm:pt modelId="{F159B5A5-A64A-4B11-BD92-8EB8CCD8DF8E}" type="parTrans" cxnId="{977F3845-B32D-44B8-9FF0-E5D199336FD4}">
      <dgm:prSet/>
      <dgm:spPr/>
      <dgm:t>
        <a:bodyPr/>
        <a:lstStyle/>
        <a:p>
          <a:endParaRPr lang="en-US"/>
        </a:p>
      </dgm:t>
    </dgm:pt>
    <dgm:pt modelId="{D8BD8410-1117-4A84-BE55-78719919C8BB}" type="sibTrans" cxnId="{977F3845-B32D-44B8-9FF0-E5D199336FD4}">
      <dgm:prSet/>
      <dgm:spPr/>
      <dgm:t>
        <a:bodyPr/>
        <a:lstStyle/>
        <a:p>
          <a:endParaRPr lang="en-US"/>
        </a:p>
      </dgm:t>
    </dgm:pt>
    <dgm:pt modelId="{09776727-C227-4886-A022-DAED6BC2D0EC}">
      <dgm:prSet custT="1"/>
      <dgm:spPr/>
      <dgm:t>
        <a:bodyPr/>
        <a:lstStyle/>
        <a:p>
          <a:r>
            <a:rPr lang="en-US" sz="1400" b="0" dirty="0">
              <a:latin typeface="Arial" panose="020B0604020202020204" pitchFamily="34" charset="0"/>
              <a:cs typeface="Arial" panose="020B0604020202020204" pitchFamily="34" charset="0"/>
            </a:rPr>
            <a:t>E.g., Seeking/Removing Insider Threat</a:t>
          </a:r>
        </a:p>
      </dgm:t>
    </dgm:pt>
    <dgm:pt modelId="{40313C53-8372-4F11-9125-D4C1B543DA1F}" type="parTrans" cxnId="{D1187377-DDA5-411E-A56E-6A7DB4E99E13}">
      <dgm:prSet/>
      <dgm:spPr/>
      <dgm:t>
        <a:bodyPr/>
        <a:lstStyle/>
        <a:p>
          <a:endParaRPr lang="en-US"/>
        </a:p>
      </dgm:t>
    </dgm:pt>
    <dgm:pt modelId="{7A1D4F00-3E9E-489F-94A9-F58E65D073F1}" type="sibTrans" cxnId="{D1187377-DDA5-411E-A56E-6A7DB4E99E13}">
      <dgm:prSet/>
      <dgm:spPr/>
      <dgm:t>
        <a:bodyPr/>
        <a:lstStyle/>
        <a:p>
          <a:endParaRPr lang="en-US"/>
        </a:p>
      </dgm:t>
    </dgm:pt>
    <dgm:pt modelId="{CE731CF9-B59E-4FAA-A875-4A6EE3F307E5}">
      <dgm:prSet custT="1"/>
      <dgm:spPr/>
      <dgm:t>
        <a:bodyPr/>
        <a:lstStyle/>
        <a:p>
          <a:r>
            <a:rPr lang="en-US" sz="1400" dirty="0">
              <a:latin typeface="Arial" panose="020B0604020202020204" pitchFamily="34" charset="0"/>
              <a:cs typeface="Arial" panose="020B0604020202020204" pitchFamily="34" charset="0"/>
            </a:rPr>
            <a:t>Specific Threat</a:t>
          </a:r>
        </a:p>
      </dgm:t>
    </dgm:pt>
    <dgm:pt modelId="{1205D683-3499-4B32-A7FE-1DD3EE908430}" type="parTrans" cxnId="{7C26004D-89D9-4C01-BCA7-229FCDC2EAD7}">
      <dgm:prSet/>
      <dgm:spPr/>
      <dgm:t>
        <a:bodyPr/>
        <a:lstStyle/>
        <a:p>
          <a:endParaRPr lang="en-US"/>
        </a:p>
      </dgm:t>
    </dgm:pt>
    <dgm:pt modelId="{2D068FC5-FCDD-49F0-AEF2-4B0DB5791368}" type="sibTrans" cxnId="{7C26004D-89D9-4C01-BCA7-229FCDC2EAD7}">
      <dgm:prSet/>
      <dgm:spPr/>
      <dgm:t>
        <a:bodyPr/>
        <a:lstStyle/>
        <a:p>
          <a:endParaRPr lang="en-US"/>
        </a:p>
      </dgm:t>
    </dgm:pt>
    <dgm:pt modelId="{4DE43A39-074A-4597-B3B6-996F2CA9CDE9}">
      <dgm:prSet custT="1"/>
      <dgm:spPr/>
      <dgm:t>
        <a:bodyPr/>
        <a:lstStyle/>
        <a:p>
          <a:r>
            <a:rPr lang="en-US" sz="1400" dirty="0">
              <a:latin typeface="Arial" panose="020B0604020202020204" pitchFamily="34" charset="0"/>
              <a:cs typeface="Arial" panose="020B0604020202020204" pitchFamily="34" charset="0"/>
            </a:rPr>
            <a:t>E.g., Shutting down enemy network prior to attack</a:t>
          </a:r>
        </a:p>
      </dgm:t>
    </dgm:pt>
    <dgm:pt modelId="{BB1D1B2B-2152-446D-A659-48C89F21A968}" type="parTrans" cxnId="{DD443B54-46D3-45F5-915D-34333AF8F7A2}">
      <dgm:prSet/>
      <dgm:spPr/>
      <dgm:t>
        <a:bodyPr/>
        <a:lstStyle/>
        <a:p>
          <a:endParaRPr lang="en-US"/>
        </a:p>
      </dgm:t>
    </dgm:pt>
    <dgm:pt modelId="{E232DDC9-203C-476C-A58F-42297385F1C6}" type="sibTrans" cxnId="{DD443B54-46D3-45F5-915D-34333AF8F7A2}">
      <dgm:prSet/>
      <dgm:spPr/>
      <dgm:t>
        <a:bodyPr/>
        <a:lstStyle/>
        <a:p>
          <a:endParaRPr lang="en-US"/>
        </a:p>
      </dgm:t>
    </dgm:pt>
    <dgm:pt modelId="{1117721C-1E1B-234C-8F8F-EF3616DF281F}">
      <dgm:prSet custT="1"/>
      <dgm:spPr/>
      <dgm:t>
        <a:bodyPr/>
        <a:lstStyle/>
        <a:p>
          <a:r>
            <a:rPr lang="en-US" sz="1400" b="0" dirty="0">
              <a:latin typeface="Arial" panose="020B0604020202020204" pitchFamily="34" charset="0"/>
              <a:cs typeface="Arial" panose="020B0604020202020204" pitchFamily="34" charset="0"/>
            </a:rPr>
            <a:t>Domestic Law </a:t>
          </a:r>
        </a:p>
      </dgm:t>
    </dgm:pt>
    <dgm:pt modelId="{D24F7C6B-32D2-6D4B-A678-0ABD1357626A}" type="parTrans" cxnId="{1A9F2A4B-AD61-AC40-B32A-ADE9091C9F26}">
      <dgm:prSet/>
      <dgm:spPr/>
      <dgm:t>
        <a:bodyPr/>
        <a:lstStyle/>
        <a:p>
          <a:endParaRPr lang="en-US"/>
        </a:p>
      </dgm:t>
    </dgm:pt>
    <dgm:pt modelId="{343CB3B6-D733-9440-9C0C-8F0231475CB9}" type="sibTrans" cxnId="{1A9F2A4B-AD61-AC40-B32A-ADE9091C9F26}">
      <dgm:prSet/>
      <dgm:spPr/>
      <dgm:t>
        <a:bodyPr/>
        <a:lstStyle/>
        <a:p>
          <a:endParaRPr lang="en-US"/>
        </a:p>
      </dgm:t>
    </dgm:pt>
    <dgm:pt modelId="{6648F623-F21A-9D44-BF0A-A650B866B6C4}">
      <dgm:prSet custT="1"/>
      <dgm:spPr/>
      <dgm:t>
        <a:bodyPr/>
        <a:lstStyle/>
        <a:p>
          <a:r>
            <a:rPr lang="en-US" sz="1400" dirty="0">
              <a:latin typeface="Arial" panose="020B0604020202020204" pitchFamily="34" charset="0"/>
              <a:cs typeface="Arial" panose="020B0604020202020204" pitchFamily="34" charset="0"/>
            </a:rPr>
            <a:t>Domestic / I-Law / </a:t>
          </a:r>
          <a:r>
            <a:rPr lang="en-US" sz="1400" i="1" dirty="0">
              <a:latin typeface="Arial" panose="020B0604020202020204" pitchFamily="34" charset="0"/>
              <a:cs typeface="Arial" panose="020B0604020202020204" pitchFamily="34" charset="0"/>
            </a:rPr>
            <a:t>LOAC</a:t>
          </a:r>
        </a:p>
      </dgm:t>
    </dgm:pt>
    <dgm:pt modelId="{48EC88A3-1715-8B4D-8B4D-79987F0E3B93}" type="parTrans" cxnId="{AA5E53AC-C264-F641-ADED-1F3CD6B1685A}">
      <dgm:prSet/>
      <dgm:spPr/>
      <dgm:t>
        <a:bodyPr/>
        <a:lstStyle/>
        <a:p>
          <a:endParaRPr lang="en-US"/>
        </a:p>
      </dgm:t>
    </dgm:pt>
    <dgm:pt modelId="{04D67334-DB09-0B4C-B820-B8F254FA2B03}" type="sibTrans" cxnId="{AA5E53AC-C264-F641-ADED-1F3CD6B1685A}">
      <dgm:prSet/>
      <dgm:spPr/>
      <dgm:t>
        <a:bodyPr/>
        <a:lstStyle/>
        <a:p>
          <a:endParaRPr lang="en-US"/>
        </a:p>
      </dgm:t>
    </dgm:pt>
    <dgm:pt modelId="{5F46EAFC-0BFE-4224-BB32-6431217C3812}">
      <dgm:prSet phldrT="[Text]" custT="1"/>
      <dgm:spPr/>
      <dgm:t>
        <a:bodyPr/>
        <a:lstStyle/>
        <a:p>
          <a:r>
            <a:rPr lang="en-US" sz="1400" dirty="0">
              <a:latin typeface="Arial" panose="020B0604020202020204" pitchFamily="34" charset="0"/>
              <a:cs typeface="Arial" panose="020B0604020202020204" pitchFamily="34" charset="0"/>
            </a:rPr>
            <a:t>Contract/Banners</a:t>
          </a:r>
          <a:endParaRPr lang="en-US" sz="1400" i="1" dirty="0">
            <a:latin typeface="Arial" panose="020B0604020202020204" pitchFamily="34" charset="0"/>
            <a:cs typeface="Arial" panose="020B0604020202020204" pitchFamily="34" charset="0"/>
          </a:endParaRPr>
        </a:p>
      </dgm:t>
    </dgm:pt>
    <dgm:pt modelId="{7A428B22-A4BA-4A3A-AB48-22C758D5A4A0}" type="parTrans" cxnId="{C720F159-A533-452E-94ED-1DAF44DB3951}">
      <dgm:prSet/>
      <dgm:spPr/>
      <dgm:t>
        <a:bodyPr/>
        <a:lstStyle/>
        <a:p>
          <a:endParaRPr lang="en-US"/>
        </a:p>
      </dgm:t>
    </dgm:pt>
    <dgm:pt modelId="{02B2C7BD-0DF2-482E-A5AF-8D5993123223}" type="sibTrans" cxnId="{C720F159-A533-452E-94ED-1DAF44DB3951}">
      <dgm:prSet/>
      <dgm:spPr/>
      <dgm:t>
        <a:bodyPr/>
        <a:lstStyle/>
        <a:p>
          <a:endParaRPr lang="en-US"/>
        </a:p>
      </dgm:t>
    </dgm:pt>
    <dgm:pt modelId="{3D0ACD1A-87C5-054C-A92B-8C1C092D27F6}">
      <dgm:prSet custT="1"/>
      <dgm:spPr/>
      <dgm:t>
        <a:bodyPr/>
        <a:lstStyle/>
        <a:p>
          <a:r>
            <a:rPr lang="en-US" sz="1400" dirty="0">
              <a:latin typeface="Arial" panose="020B0604020202020204" pitchFamily="34" charset="0"/>
              <a:cs typeface="Arial" panose="020B0604020202020204" pitchFamily="34" charset="0"/>
            </a:rPr>
            <a:t>Domestic / </a:t>
          </a:r>
          <a:r>
            <a:rPr lang="en-US" sz="1400" i="1" dirty="0">
              <a:latin typeface="Arial" panose="020B0604020202020204" pitchFamily="34" charset="0"/>
              <a:cs typeface="Arial" panose="020B0604020202020204" pitchFamily="34" charset="0"/>
            </a:rPr>
            <a:t>I-Law</a:t>
          </a:r>
        </a:p>
      </dgm:t>
    </dgm:pt>
    <dgm:pt modelId="{725BA831-356F-8541-8AE5-0E61588E1685}" type="sibTrans" cxnId="{B56CD7C4-07C1-5440-869C-6B41CB48D2D6}">
      <dgm:prSet/>
      <dgm:spPr/>
      <dgm:t>
        <a:bodyPr/>
        <a:lstStyle/>
        <a:p>
          <a:endParaRPr lang="en-US"/>
        </a:p>
      </dgm:t>
    </dgm:pt>
    <dgm:pt modelId="{2EA1E09D-F32E-6649-98A3-B35A67C1C998}" type="parTrans" cxnId="{B56CD7C4-07C1-5440-869C-6B41CB48D2D6}">
      <dgm:prSet/>
      <dgm:spPr/>
      <dgm:t>
        <a:bodyPr/>
        <a:lstStyle/>
        <a:p>
          <a:endParaRPr lang="en-US"/>
        </a:p>
      </dgm:t>
    </dgm:pt>
    <dgm:pt modelId="{8A312952-AF8D-498F-A8A4-545F30E7CDE5}">
      <dgm:prSet custT="1"/>
      <dgm:spPr/>
      <dgm:t>
        <a:bodyPr/>
        <a:lstStyle/>
        <a:p>
          <a:r>
            <a:rPr lang="en-US" sz="1400" b="0" dirty="0">
              <a:latin typeface="Arial" panose="020B0604020202020204" pitchFamily="34" charset="0"/>
              <a:cs typeface="Arial" panose="020B0604020202020204" pitchFamily="34" charset="0"/>
            </a:rPr>
            <a:t>E.g., Stopping an attack before it happens</a:t>
          </a:r>
          <a:endParaRPr lang="en-US" sz="1400" b="0" i="1" dirty="0">
            <a:latin typeface="Arial" panose="020B0604020202020204" pitchFamily="34" charset="0"/>
            <a:cs typeface="Arial" panose="020B0604020202020204" pitchFamily="34" charset="0"/>
          </a:endParaRPr>
        </a:p>
      </dgm:t>
    </dgm:pt>
    <dgm:pt modelId="{15E237FD-C1A1-4EF8-95D3-4E36181F9C47}" type="parTrans" cxnId="{319F7E25-0716-4C99-8E12-F570AD690D74}">
      <dgm:prSet/>
      <dgm:spPr/>
      <dgm:t>
        <a:bodyPr/>
        <a:lstStyle/>
        <a:p>
          <a:endParaRPr lang="en-US"/>
        </a:p>
      </dgm:t>
    </dgm:pt>
    <dgm:pt modelId="{DDE24430-7B1D-4267-9751-053DDC0DB913}" type="sibTrans" cxnId="{319F7E25-0716-4C99-8E12-F570AD690D74}">
      <dgm:prSet/>
      <dgm:spPr/>
      <dgm:t>
        <a:bodyPr/>
        <a:lstStyle/>
        <a:p>
          <a:endParaRPr lang="en-US"/>
        </a:p>
      </dgm:t>
    </dgm:pt>
    <dgm:pt modelId="{E6860C92-FF3A-4508-A0BD-D38041A9AB51}">
      <dgm:prSet custT="1"/>
      <dgm:spPr/>
      <dgm:t>
        <a:bodyPr/>
        <a:lstStyle/>
        <a:p>
          <a:r>
            <a:rPr lang="en-US" sz="1400" b="0" dirty="0">
              <a:latin typeface="Arial" panose="020B0604020202020204" pitchFamily="34" charset="0"/>
              <a:cs typeface="Arial" panose="020B0604020202020204" pitchFamily="34" charset="0"/>
            </a:rPr>
            <a:t>Within the DoD network</a:t>
          </a:r>
        </a:p>
      </dgm:t>
    </dgm:pt>
    <dgm:pt modelId="{01846B40-8FF7-40A4-9478-51E115624DCE}" type="parTrans" cxnId="{F03BDEBD-374D-44E5-BF51-861E60D04326}">
      <dgm:prSet/>
      <dgm:spPr/>
      <dgm:t>
        <a:bodyPr/>
        <a:lstStyle/>
        <a:p>
          <a:endParaRPr lang="en-US"/>
        </a:p>
      </dgm:t>
    </dgm:pt>
    <dgm:pt modelId="{01E73627-CE2E-45FE-AC14-46773B72F92E}" type="sibTrans" cxnId="{F03BDEBD-374D-44E5-BF51-861E60D04326}">
      <dgm:prSet/>
      <dgm:spPr/>
      <dgm:t>
        <a:bodyPr/>
        <a:lstStyle/>
        <a:p>
          <a:endParaRPr lang="en-US"/>
        </a:p>
      </dgm:t>
    </dgm:pt>
    <dgm:pt modelId="{25D11649-D6E0-41EA-9E34-BE61422CD54F}" type="pres">
      <dgm:prSet presAssocID="{07359482-110F-4C20-A851-2E40B50A2AA9}" presName="Name0" presStyleCnt="0">
        <dgm:presLayoutVars>
          <dgm:dir/>
          <dgm:resizeHandles val="exact"/>
        </dgm:presLayoutVars>
      </dgm:prSet>
      <dgm:spPr/>
    </dgm:pt>
    <dgm:pt modelId="{A592D934-BC7A-4686-81FC-A1493D0041F7}" type="pres">
      <dgm:prSet presAssocID="{07359482-110F-4C20-A851-2E40B50A2AA9}" presName="fgShape" presStyleLbl="fgShp" presStyleIdx="0" presStyleCnt="1" custLinFactY="2094" custLinFactNeighborX="897" custLinFactNeighborY="100000"/>
      <dgm:spPr>
        <a:blipFill rotWithShape="0">
          <a:blip xmlns:r="http://schemas.openxmlformats.org/officeDocument/2006/relationships" r:embed="rId1"/>
          <a:srcRect/>
          <a:stretch>
            <a:fillRect t="-18000" b="-18000"/>
          </a:stretch>
        </a:blipFill>
      </dgm:spPr>
    </dgm:pt>
    <dgm:pt modelId="{CB791AC3-6507-4BD6-9AA6-8A9C9CDE4EE9}" type="pres">
      <dgm:prSet presAssocID="{07359482-110F-4C20-A851-2E40B50A2AA9}" presName="linComp" presStyleCnt="0"/>
      <dgm:spPr/>
    </dgm:pt>
    <dgm:pt modelId="{8B0CD2B2-7DAA-4A53-B931-9DC9709C0C0B}" type="pres">
      <dgm:prSet presAssocID="{6DCA709C-2BE5-4B63-A13F-D672AA214798}" presName="compNode" presStyleCnt="0"/>
      <dgm:spPr/>
    </dgm:pt>
    <dgm:pt modelId="{DE6A89C5-AAC1-497D-A25B-DE9F463343B3}" type="pres">
      <dgm:prSet presAssocID="{6DCA709C-2BE5-4B63-A13F-D672AA214798}" presName="bkgdShape" presStyleLbl="node1" presStyleIdx="0" presStyleCnt="4"/>
      <dgm:spPr/>
    </dgm:pt>
    <dgm:pt modelId="{A972C3E4-D739-4C59-B709-D0849B354114}" type="pres">
      <dgm:prSet presAssocID="{6DCA709C-2BE5-4B63-A13F-D672AA214798}" presName="nodeTx" presStyleLbl="node1" presStyleIdx="0" presStyleCnt="4">
        <dgm:presLayoutVars>
          <dgm:bulletEnabled val="1"/>
        </dgm:presLayoutVars>
      </dgm:prSet>
      <dgm:spPr/>
    </dgm:pt>
    <dgm:pt modelId="{16D7767C-1C42-43DE-BD93-10614DD19FE2}" type="pres">
      <dgm:prSet presAssocID="{6DCA709C-2BE5-4B63-A13F-D672AA214798}" presName="invisiNode" presStyleLbl="node1" presStyleIdx="0" presStyleCnt="4"/>
      <dgm:spPr/>
    </dgm:pt>
    <dgm:pt modelId="{8E54BCCF-6127-4695-8036-7EF4FC30ED5E}" type="pres">
      <dgm:prSet presAssocID="{6DCA709C-2BE5-4B63-A13F-D672AA214798}" presName="imagNode" presStyleLbl="fgImgPlace1" presStyleIdx="0" presStyleCnt="4" custLinFactNeighborX="-224" custLinFactNeighborY="-12810"/>
      <dgm:spPr>
        <a:blipFill rotWithShape="1">
          <a:blip xmlns:r="http://schemas.openxmlformats.org/officeDocument/2006/relationships" r:embed="rId2"/>
          <a:stretch>
            <a:fillRect/>
          </a:stretch>
        </a:blipFill>
      </dgm:spPr>
    </dgm:pt>
    <dgm:pt modelId="{AEA663D0-2A52-4A6E-AF3E-FD9DF167B2AE}" type="pres">
      <dgm:prSet presAssocID="{A531E3C0-772D-4442-95AF-46A6522895B4}" presName="sibTrans" presStyleLbl="sibTrans2D1" presStyleIdx="0" presStyleCnt="0"/>
      <dgm:spPr/>
    </dgm:pt>
    <dgm:pt modelId="{535BCBC0-848A-4680-93C0-8C2D9171198E}" type="pres">
      <dgm:prSet presAssocID="{34E3ADBF-E5A9-4D5F-83B0-B518582D8CF0}" presName="compNode" presStyleCnt="0"/>
      <dgm:spPr/>
    </dgm:pt>
    <dgm:pt modelId="{FAC1076F-C9BD-4C13-9A97-44221D61D3DC}" type="pres">
      <dgm:prSet presAssocID="{34E3ADBF-E5A9-4D5F-83B0-B518582D8CF0}" presName="bkgdShape" presStyleLbl="node1" presStyleIdx="1" presStyleCnt="4"/>
      <dgm:spPr/>
    </dgm:pt>
    <dgm:pt modelId="{5490BEFE-38D0-479F-919E-1D9BD8144FF9}" type="pres">
      <dgm:prSet presAssocID="{34E3ADBF-E5A9-4D5F-83B0-B518582D8CF0}" presName="nodeTx" presStyleLbl="node1" presStyleIdx="1" presStyleCnt="4">
        <dgm:presLayoutVars>
          <dgm:bulletEnabled val="1"/>
        </dgm:presLayoutVars>
      </dgm:prSet>
      <dgm:spPr/>
    </dgm:pt>
    <dgm:pt modelId="{CD00237B-C7CD-4450-B8C2-D445B1AE9330}" type="pres">
      <dgm:prSet presAssocID="{34E3ADBF-E5A9-4D5F-83B0-B518582D8CF0}" presName="invisiNode" presStyleLbl="node1" presStyleIdx="1" presStyleCnt="4"/>
      <dgm:spPr/>
    </dgm:pt>
    <dgm:pt modelId="{52DFE227-D38F-456D-823B-78DF6E24E445}" type="pres">
      <dgm:prSet presAssocID="{34E3ADBF-E5A9-4D5F-83B0-B518582D8CF0}" presName="imagNode" presStyleLbl="fgImgPlace1" presStyleIdx="1" presStyleCnt="4" custLinFactNeighborY="-9647"/>
      <dgm:spPr>
        <a:blipFill rotWithShape="1">
          <a:blip xmlns:r="http://schemas.openxmlformats.org/officeDocument/2006/relationships" r:embed="rId3"/>
          <a:stretch>
            <a:fillRect/>
          </a:stretch>
        </a:blipFill>
      </dgm:spPr>
    </dgm:pt>
    <dgm:pt modelId="{870CA74A-2A5B-4650-A016-F50BAA767570}" type="pres">
      <dgm:prSet presAssocID="{A0667FDD-5F80-470D-8664-F04B6E47B9EF}" presName="sibTrans" presStyleLbl="sibTrans2D1" presStyleIdx="0" presStyleCnt="0"/>
      <dgm:spPr/>
    </dgm:pt>
    <dgm:pt modelId="{0D05FDFD-3F16-4BB0-A7B8-EA5E26DCA626}" type="pres">
      <dgm:prSet presAssocID="{99AF96DE-DFCC-4E7F-8A55-6BE9890F9890}" presName="compNode" presStyleCnt="0"/>
      <dgm:spPr/>
    </dgm:pt>
    <dgm:pt modelId="{F1736F3C-C58B-42D2-A9F1-B030BC161265}" type="pres">
      <dgm:prSet presAssocID="{99AF96DE-DFCC-4E7F-8A55-6BE9890F9890}" presName="bkgdShape" presStyleLbl="node1" presStyleIdx="2" presStyleCnt="4"/>
      <dgm:spPr/>
    </dgm:pt>
    <dgm:pt modelId="{82897997-1EC4-4D40-8367-D85E05CA938E}" type="pres">
      <dgm:prSet presAssocID="{99AF96DE-DFCC-4E7F-8A55-6BE9890F9890}" presName="nodeTx" presStyleLbl="node1" presStyleIdx="2" presStyleCnt="4">
        <dgm:presLayoutVars>
          <dgm:bulletEnabled val="1"/>
        </dgm:presLayoutVars>
      </dgm:prSet>
      <dgm:spPr/>
    </dgm:pt>
    <dgm:pt modelId="{EE439263-6475-49F2-8899-5839C2E2FBCD}" type="pres">
      <dgm:prSet presAssocID="{99AF96DE-DFCC-4E7F-8A55-6BE9890F9890}" presName="invisiNode" presStyleLbl="node1" presStyleIdx="2" presStyleCnt="4"/>
      <dgm:spPr/>
    </dgm:pt>
    <dgm:pt modelId="{8CDFC7D4-C3D0-4944-85F6-CA20C29AA795}" type="pres">
      <dgm:prSet presAssocID="{99AF96DE-DFCC-4E7F-8A55-6BE9890F9890}" presName="imagNode" presStyleLbl="fgImgPlace1" presStyleIdx="2" presStyleCnt="4" custLinFactNeighborY="-12810"/>
      <dgm:spPr>
        <a:blipFill dpi="0" rotWithShape="1">
          <a:blip xmlns:r="http://schemas.openxmlformats.org/officeDocument/2006/relationships" r:embed="rId4">
            <a:extLst>
              <a:ext uri="{28A0092B-C50C-407E-A947-70E740481C1C}">
                <a14:useLocalDpi xmlns:a14="http://schemas.microsoft.com/office/drawing/2010/main" val="0"/>
              </a:ext>
            </a:extLst>
          </a:blip>
          <a:srcRect/>
          <a:stretch>
            <a:fillRect l="-1032" t="1295" r="-58754" b="-1295"/>
          </a:stretch>
        </a:blipFill>
      </dgm:spPr>
    </dgm:pt>
    <dgm:pt modelId="{CC48408D-E6F7-424D-BA64-299960982E35}" type="pres">
      <dgm:prSet presAssocID="{B5408D17-BA5B-4A69-B87D-CBF0CBF63963}" presName="sibTrans" presStyleLbl="sibTrans2D1" presStyleIdx="0" presStyleCnt="0"/>
      <dgm:spPr/>
    </dgm:pt>
    <dgm:pt modelId="{33BAEF62-C3E0-46E6-A24F-E4FDF66F45AA}" type="pres">
      <dgm:prSet presAssocID="{7F93B387-D382-4DBA-B50E-B056DF48DCE9}" presName="compNode" presStyleCnt="0"/>
      <dgm:spPr/>
    </dgm:pt>
    <dgm:pt modelId="{EC878116-C9AF-4283-8434-CFB370B3198B}" type="pres">
      <dgm:prSet presAssocID="{7F93B387-D382-4DBA-B50E-B056DF48DCE9}" presName="bkgdShape" presStyleLbl="node1" presStyleIdx="3" presStyleCnt="4"/>
      <dgm:spPr/>
    </dgm:pt>
    <dgm:pt modelId="{C20DB476-A513-44C5-AB7C-B654D27F1822}" type="pres">
      <dgm:prSet presAssocID="{7F93B387-D382-4DBA-B50E-B056DF48DCE9}" presName="nodeTx" presStyleLbl="node1" presStyleIdx="3" presStyleCnt="4">
        <dgm:presLayoutVars>
          <dgm:bulletEnabled val="1"/>
        </dgm:presLayoutVars>
      </dgm:prSet>
      <dgm:spPr/>
    </dgm:pt>
    <dgm:pt modelId="{B167C287-DEEA-401B-9BDE-064E59A7EBB9}" type="pres">
      <dgm:prSet presAssocID="{7F93B387-D382-4DBA-B50E-B056DF48DCE9}" presName="invisiNode" presStyleLbl="node1" presStyleIdx="3" presStyleCnt="4"/>
      <dgm:spPr/>
    </dgm:pt>
    <dgm:pt modelId="{8FD5A950-C90D-41FC-969F-8B5EA08B96E9}" type="pres">
      <dgm:prSet presAssocID="{7F93B387-D382-4DBA-B50E-B056DF48DCE9}" presName="imagNode" presStyleLbl="fgImgPlace1" presStyleIdx="3" presStyleCnt="4" custLinFactNeighborX="224" custLinFactNeighborY="-12810"/>
      <dgm:spPr>
        <a:blipFill dpi="0" rotWithShape="1">
          <a:blip xmlns:r="http://schemas.openxmlformats.org/officeDocument/2006/relationships" r:embed="rId5" cstate="print">
            <a:extLst>
              <a:ext uri="{28A0092B-C50C-407E-A947-70E740481C1C}">
                <a14:useLocalDpi xmlns:a14="http://schemas.microsoft.com/office/drawing/2010/main" val="0"/>
              </a:ext>
            </a:extLst>
          </a:blip>
          <a:srcRect/>
          <a:stretch>
            <a:fillRect l="-48312" t="-648" r="-1688" b="648"/>
          </a:stretch>
        </a:blipFill>
      </dgm:spPr>
    </dgm:pt>
  </dgm:ptLst>
  <dgm:cxnLst>
    <dgm:cxn modelId="{EF374212-6D52-4892-BFCD-0621693A2067}" type="presOf" srcId="{4DE43A39-074A-4597-B3B6-996F2CA9CDE9}" destId="{EC878116-C9AF-4283-8434-CFB370B3198B}" srcOrd="0" destOrd="4" presId="urn:microsoft.com/office/officeart/2005/8/layout/hList7"/>
    <dgm:cxn modelId="{C3630118-06FF-41A3-9EB1-E61F02116A0F}" type="presOf" srcId="{99AF96DE-DFCC-4E7F-8A55-6BE9890F9890}" destId="{F1736F3C-C58B-42D2-A9F1-B030BC161265}" srcOrd="0" destOrd="0" presId="urn:microsoft.com/office/officeart/2005/8/layout/hList7"/>
    <dgm:cxn modelId="{2191241F-1086-F740-B490-F49297BA9885}" type="presOf" srcId="{1117721C-1E1B-234C-8F8F-EF3616DF281F}" destId="{FAC1076F-C9BD-4C13-9A97-44221D61D3DC}" srcOrd="0" destOrd="3" presId="urn:microsoft.com/office/officeart/2005/8/layout/hList7"/>
    <dgm:cxn modelId="{5E61C520-F145-4B4D-BE89-458BC84F89DF}" type="presOf" srcId="{34E3ADBF-E5A9-4D5F-83B0-B518582D8CF0}" destId="{FAC1076F-C9BD-4C13-9A97-44221D61D3DC}" srcOrd="0" destOrd="0" presId="urn:microsoft.com/office/officeart/2005/8/layout/hList7"/>
    <dgm:cxn modelId="{01E67122-8964-4FD9-B2C1-4ED1EB863EBE}" type="presOf" srcId="{CE731CF9-B59E-4FAA-A875-4A6EE3F307E5}" destId="{C20DB476-A513-44C5-AB7C-B654D27F1822}" srcOrd="1" destOrd="2" presId="urn:microsoft.com/office/officeart/2005/8/layout/hList7"/>
    <dgm:cxn modelId="{46FD5222-2EC1-44E8-B28F-94A3EBEA6C82}" srcId="{07359482-110F-4C20-A851-2E40B50A2AA9}" destId="{34E3ADBF-E5A9-4D5F-83B0-B518582D8CF0}" srcOrd="1" destOrd="0" parTransId="{E7B3F39B-6181-4A1F-8DE0-4DEDDF5904F8}" sibTransId="{A0667FDD-5F80-470D-8664-F04B6E47B9EF}"/>
    <dgm:cxn modelId="{319F7E25-0716-4C99-8E12-F570AD690D74}" srcId="{99AF96DE-DFCC-4E7F-8A55-6BE9890F9890}" destId="{8A312952-AF8D-498F-A8A4-545F30E7CDE5}" srcOrd="2" destOrd="0" parTransId="{15E237FD-C1A1-4EF8-95D3-4E36181F9C47}" sibTransId="{DDE24430-7B1D-4267-9751-053DDC0DB913}"/>
    <dgm:cxn modelId="{2A8E6030-316C-4B60-9F6E-292AB4A6B6E6}" type="presOf" srcId="{7F93B387-D382-4DBA-B50E-B056DF48DCE9}" destId="{C20DB476-A513-44C5-AB7C-B654D27F1822}" srcOrd="1" destOrd="0" presId="urn:microsoft.com/office/officeart/2005/8/layout/hList7"/>
    <dgm:cxn modelId="{78D9E131-F351-4B81-84D2-5EA2C82E33B1}" type="presOf" srcId="{2CB952C1-F6DF-4E46-8D63-F1F8DEEE7D61}" destId="{FAC1076F-C9BD-4C13-9A97-44221D61D3DC}" srcOrd="0" destOrd="1" presId="urn:microsoft.com/office/officeart/2005/8/layout/hList7"/>
    <dgm:cxn modelId="{69152434-52DA-428B-82D9-8ED45DE94310}" type="presOf" srcId="{CED3995B-D921-4BDD-B001-C922A0BF1D0D}" destId="{DE6A89C5-AAC1-497D-A25B-DE9F463343B3}" srcOrd="0" destOrd="2" presId="urn:microsoft.com/office/officeart/2005/8/layout/hList7"/>
    <dgm:cxn modelId="{BBD22B34-5562-634A-AAAB-346FEAD47D12}" type="presOf" srcId="{6648F623-F21A-9D44-BF0A-A650B866B6C4}" destId="{C20DB476-A513-44C5-AB7C-B654D27F1822}" srcOrd="1" destOrd="3" presId="urn:microsoft.com/office/officeart/2005/8/layout/hList7"/>
    <dgm:cxn modelId="{AAFA8334-C245-EC42-BC19-759D4F71418C}" type="presOf" srcId="{3D0ACD1A-87C5-054C-A92B-8C1C092D27F6}" destId="{82897997-1EC4-4D40-8367-D85E05CA938E}" srcOrd="1" destOrd="2" presId="urn:microsoft.com/office/officeart/2005/8/layout/hList7"/>
    <dgm:cxn modelId="{273A4339-44DF-4245-8984-B984513BC289}" type="presOf" srcId="{D354A8B0-D9B1-493B-A343-71794869A06C}" destId="{DE6A89C5-AAC1-497D-A25B-DE9F463343B3}" srcOrd="0" destOrd="4" presId="urn:microsoft.com/office/officeart/2005/8/layout/hList7"/>
    <dgm:cxn modelId="{B0C8FC40-F7B4-415C-A2B5-9D0F51475597}" type="presOf" srcId="{5F46EAFC-0BFE-4224-BB32-6431217C3812}" destId="{DE6A89C5-AAC1-497D-A25B-DE9F463343B3}" srcOrd="0" destOrd="3" presId="urn:microsoft.com/office/officeart/2005/8/layout/hList7"/>
    <dgm:cxn modelId="{8B3CAB5F-9DC5-47AC-8BC3-B17F5995B301}" srcId="{07359482-110F-4C20-A851-2E40B50A2AA9}" destId="{7F93B387-D382-4DBA-B50E-B056DF48DCE9}" srcOrd="3" destOrd="0" parTransId="{402E6D2E-C427-4C3F-8225-C4A43CFD031F}" sibTransId="{346E053C-726B-4D6A-A5C2-1ECCFBDFC709}"/>
    <dgm:cxn modelId="{78ADAA60-8A99-504A-825A-8E08709888B8}" type="presOf" srcId="{3D0ACD1A-87C5-054C-A92B-8C1C092D27F6}" destId="{F1736F3C-C58B-42D2-A9F1-B030BC161265}" srcOrd="0" destOrd="2" presId="urn:microsoft.com/office/officeart/2005/8/layout/hList7"/>
    <dgm:cxn modelId="{DF64E861-4573-4D41-B3F7-0456EEFC3273}" type="presOf" srcId="{E6860C92-FF3A-4508-A0BD-D38041A9AB51}" destId="{5490BEFE-38D0-479F-919E-1D9BD8144FF9}" srcOrd="1" destOrd="2" presId="urn:microsoft.com/office/officeart/2005/8/layout/hList7"/>
    <dgm:cxn modelId="{8F194242-7AF5-4F24-A681-5B036726304C}" srcId="{07359482-110F-4C20-A851-2E40B50A2AA9}" destId="{99AF96DE-DFCC-4E7F-8A55-6BE9890F9890}" srcOrd="2" destOrd="0" parTransId="{5900FCC1-2E63-41FF-AB04-055E8C88191F}" sibTransId="{B5408D17-BA5B-4A69-B87D-CBF0CBF63963}"/>
    <dgm:cxn modelId="{977F3845-B32D-44B8-9FF0-E5D199336FD4}" srcId="{6DCA709C-2BE5-4B63-A13F-D672AA214798}" destId="{D354A8B0-D9B1-493B-A343-71794869A06C}" srcOrd="3" destOrd="0" parTransId="{F159B5A5-A64A-4B11-BD92-8EB8CCD8DF8E}" sibTransId="{D8BD8410-1117-4A84-BE55-78719919C8BB}"/>
    <dgm:cxn modelId="{890B9A45-77CA-4F94-B66B-2067AFB6A27E}" srcId="{99AF96DE-DFCC-4E7F-8A55-6BE9890F9890}" destId="{EFE8519F-D149-42B6-AE9B-EDF3B4998C6A}" srcOrd="0" destOrd="0" parTransId="{3893CEE1-9B6F-4BF5-B8A2-3BF24A18A012}" sibTransId="{0F9D5512-D289-4C1A-A2F2-B7272854C695}"/>
    <dgm:cxn modelId="{6B557A47-267E-4EE2-919B-448AC69F9AF2}" type="presOf" srcId="{48735204-63C1-4A51-B97E-7C5543A9B246}" destId="{A972C3E4-D739-4C59-B709-D0849B354114}" srcOrd="1" destOrd="1" presId="urn:microsoft.com/office/officeart/2005/8/layout/hList7"/>
    <dgm:cxn modelId="{25A5F647-0A7C-4123-A3A1-A0D508F0EB09}" type="presOf" srcId="{07359482-110F-4C20-A851-2E40B50A2AA9}" destId="{25D11649-D6E0-41EA-9E34-BE61422CD54F}" srcOrd="0" destOrd="0" presId="urn:microsoft.com/office/officeart/2005/8/layout/hList7"/>
    <dgm:cxn modelId="{14AA716A-73BD-46F0-95BF-4DD9BF9190E1}" type="presOf" srcId="{99AF96DE-DFCC-4E7F-8A55-6BE9890F9890}" destId="{82897997-1EC4-4D40-8367-D85E05CA938E}" srcOrd="1" destOrd="0" presId="urn:microsoft.com/office/officeart/2005/8/layout/hList7"/>
    <dgm:cxn modelId="{1A9F2A4B-AD61-AC40-B32A-ADE9091C9F26}" srcId="{34E3ADBF-E5A9-4D5F-83B0-B518582D8CF0}" destId="{1117721C-1E1B-234C-8F8F-EF3616DF281F}" srcOrd="2" destOrd="0" parTransId="{D24F7C6B-32D2-6D4B-A678-0ABD1357626A}" sibTransId="{343CB3B6-D733-9440-9C0C-8F0231475CB9}"/>
    <dgm:cxn modelId="{7C26004D-89D9-4C01-BCA7-229FCDC2EAD7}" srcId="{7F93B387-D382-4DBA-B50E-B056DF48DCE9}" destId="{CE731CF9-B59E-4FAA-A875-4A6EE3F307E5}" srcOrd="1" destOrd="0" parTransId="{1205D683-3499-4B32-A7FE-1DD3EE908430}" sibTransId="{2D068FC5-FCDD-49F0-AEF2-4B0DB5791368}"/>
    <dgm:cxn modelId="{C7B18D4D-B06A-472F-83CF-BD2E2F5B3B00}" type="presOf" srcId="{711F0231-B099-4138-B72B-9C3FC054237E}" destId="{EC878116-C9AF-4283-8434-CFB370B3198B}" srcOrd="0" destOrd="1" presId="urn:microsoft.com/office/officeart/2005/8/layout/hList7"/>
    <dgm:cxn modelId="{00C59C6D-82CC-DF41-9C1B-523A974F68AE}" type="presOf" srcId="{1117721C-1E1B-234C-8F8F-EF3616DF281F}" destId="{5490BEFE-38D0-479F-919E-1D9BD8144FF9}" srcOrd="1" destOrd="3" presId="urn:microsoft.com/office/officeart/2005/8/layout/hList7"/>
    <dgm:cxn modelId="{33C6E96D-51AC-43A2-BBEC-C2B9954E289F}" type="presOf" srcId="{EFE8519F-D149-42B6-AE9B-EDF3B4998C6A}" destId="{82897997-1EC4-4D40-8367-D85E05CA938E}" srcOrd="1" destOrd="1" presId="urn:microsoft.com/office/officeart/2005/8/layout/hList7"/>
    <dgm:cxn modelId="{8E1F506E-8E9C-4C2C-A2A3-899AE613A043}" srcId="{7F93B387-D382-4DBA-B50E-B056DF48DCE9}" destId="{711F0231-B099-4138-B72B-9C3FC054237E}" srcOrd="0" destOrd="0" parTransId="{0F0E4101-BE3D-4EBE-946F-744DD9556AB0}" sibTransId="{859D3359-18B1-43E2-B700-263E26EF8638}"/>
    <dgm:cxn modelId="{680FC46F-1829-401E-A97C-213F0A3457CF}" srcId="{34E3ADBF-E5A9-4D5F-83B0-B518582D8CF0}" destId="{2CB952C1-F6DF-4E46-8D63-F1F8DEEE7D61}" srcOrd="0" destOrd="0" parTransId="{E04C469F-36DE-485A-B43B-CA6B2EFBF209}" sibTransId="{A0DD26E2-739F-4DD2-AB12-E9181C63A3E1}"/>
    <dgm:cxn modelId="{3D60B650-E5FB-4059-A197-5DFF645C0619}" type="presOf" srcId="{6DCA709C-2BE5-4B63-A13F-D672AA214798}" destId="{A972C3E4-D739-4C59-B709-D0849B354114}" srcOrd="1" destOrd="0" presId="urn:microsoft.com/office/officeart/2005/8/layout/hList7"/>
    <dgm:cxn modelId="{7FF72F52-D41C-4D86-9AB6-CCB80F65947C}" type="presOf" srcId="{8A312952-AF8D-498F-A8A4-545F30E7CDE5}" destId="{82897997-1EC4-4D40-8367-D85E05CA938E}" srcOrd="1" destOrd="3" presId="urn:microsoft.com/office/officeart/2005/8/layout/hList7"/>
    <dgm:cxn modelId="{ED2DCE72-9054-4B4C-942B-CD1138A621B9}" type="presOf" srcId="{CED3995B-D921-4BDD-B001-C922A0BF1D0D}" destId="{A972C3E4-D739-4C59-B709-D0849B354114}" srcOrd="1" destOrd="2" presId="urn:microsoft.com/office/officeart/2005/8/layout/hList7"/>
    <dgm:cxn modelId="{F3722054-A938-48E8-AC00-C170EFE4979D}" type="presOf" srcId="{711F0231-B099-4138-B72B-9C3FC054237E}" destId="{C20DB476-A513-44C5-AB7C-B654D27F1822}" srcOrd="1" destOrd="1" presId="urn:microsoft.com/office/officeart/2005/8/layout/hList7"/>
    <dgm:cxn modelId="{DD443B54-46D3-45F5-915D-34333AF8F7A2}" srcId="{7F93B387-D382-4DBA-B50E-B056DF48DCE9}" destId="{4DE43A39-074A-4597-B3B6-996F2CA9CDE9}" srcOrd="3" destOrd="0" parTransId="{BB1D1B2B-2152-446D-A659-48C89F21A968}" sibTransId="{E232DDC9-203C-476C-A58F-42297385F1C6}"/>
    <dgm:cxn modelId="{5605A454-36CC-44C5-9C40-BD3C908B56C3}" type="presOf" srcId="{5F46EAFC-0BFE-4224-BB32-6431217C3812}" destId="{A972C3E4-D739-4C59-B709-D0849B354114}" srcOrd="1" destOrd="3" presId="urn:microsoft.com/office/officeart/2005/8/layout/hList7"/>
    <dgm:cxn modelId="{D1187377-DDA5-411E-A56E-6A7DB4E99E13}" srcId="{34E3ADBF-E5A9-4D5F-83B0-B518582D8CF0}" destId="{09776727-C227-4886-A022-DAED6BC2D0EC}" srcOrd="3" destOrd="0" parTransId="{40313C53-8372-4F11-9125-D4C1B543DA1F}" sibTransId="{7A1D4F00-3E9E-489F-94A9-F58E65D073F1}"/>
    <dgm:cxn modelId="{137EC157-E490-4532-B88A-3C1D9DC7BCBB}" type="presOf" srcId="{09776727-C227-4886-A022-DAED6BC2D0EC}" destId="{5490BEFE-38D0-479F-919E-1D9BD8144FF9}" srcOrd="1" destOrd="4" presId="urn:microsoft.com/office/officeart/2005/8/layout/hList7"/>
    <dgm:cxn modelId="{EE94F077-E8B3-45EA-BCE7-DC6257E9E56E}" type="presOf" srcId="{D354A8B0-D9B1-493B-A343-71794869A06C}" destId="{A972C3E4-D739-4C59-B709-D0849B354114}" srcOrd="1" destOrd="4" presId="urn:microsoft.com/office/officeart/2005/8/layout/hList7"/>
    <dgm:cxn modelId="{C720F159-A533-452E-94ED-1DAF44DB3951}" srcId="{6DCA709C-2BE5-4B63-A13F-D672AA214798}" destId="{5F46EAFC-0BFE-4224-BB32-6431217C3812}" srcOrd="2" destOrd="0" parTransId="{7A428B22-A4BA-4A3A-AB48-22C758D5A4A0}" sibTransId="{02B2C7BD-0DF2-482E-A5AF-8D5993123223}"/>
    <dgm:cxn modelId="{7569B67C-95C9-4710-B193-97BAC4BAD677}" type="presOf" srcId="{6DCA709C-2BE5-4B63-A13F-D672AA214798}" destId="{DE6A89C5-AAC1-497D-A25B-DE9F463343B3}" srcOrd="0" destOrd="0" presId="urn:microsoft.com/office/officeart/2005/8/layout/hList7"/>
    <dgm:cxn modelId="{3829EF85-96CE-4B4A-9DFF-3E5098DEC99A}" type="presOf" srcId="{EFE8519F-D149-42B6-AE9B-EDF3B4998C6A}" destId="{F1736F3C-C58B-42D2-A9F1-B030BC161265}" srcOrd="0" destOrd="1" presId="urn:microsoft.com/office/officeart/2005/8/layout/hList7"/>
    <dgm:cxn modelId="{52D20B88-8880-4DD4-8418-96D71D7E7FDA}" srcId="{07359482-110F-4C20-A851-2E40B50A2AA9}" destId="{6DCA709C-2BE5-4B63-A13F-D672AA214798}" srcOrd="0" destOrd="0" parTransId="{B95CE1C3-F708-4F34-8AFB-08140BCFA8F0}" sibTransId="{A531E3C0-772D-4442-95AF-46A6522895B4}"/>
    <dgm:cxn modelId="{5891A988-B0B4-4AD1-9BA5-26C74B6D9428}" type="presOf" srcId="{7F93B387-D382-4DBA-B50E-B056DF48DCE9}" destId="{EC878116-C9AF-4283-8434-CFB370B3198B}" srcOrd="0" destOrd="0" presId="urn:microsoft.com/office/officeart/2005/8/layout/hList7"/>
    <dgm:cxn modelId="{5F718789-92EF-4A6A-B30A-36EEBCF5A911}" type="presOf" srcId="{09776727-C227-4886-A022-DAED6BC2D0EC}" destId="{FAC1076F-C9BD-4C13-9A97-44221D61D3DC}" srcOrd="0" destOrd="4" presId="urn:microsoft.com/office/officeart/2005/8/layout/hList7"/>
    <dgm:cxn modelId="{4ECAF28D-3F17-4862-9ED4-E405292B72D8}" type="presOf" srcId="{48735204-63C1-4A51-B97E-7C5543A9B246}" destId="{DE6A89C5-AAC1-497D-A25B-DE9F463343B3}" srcOrd="0" destOrd="1" presId="urn:microsoft.com/office/officeart/2005/8/layout/hList7"/>
    <dgm:cxn modelId="{46262E8E-ED24-4FE7-92D9-259E0E38A41D}" srcId="{6DCA709C-2BE5-4B63-A13F-D672AA214798}" destId="{CED3995B-D921-4BDD-B001-C922A0BF1D0D}" srcOrd="1" destOrd="0" parTransId="{640C5CE3-9D44-48C4-BF6F-7A8B3F043143}" sibTransId="{18FA793E-C495-4690-9485-2D6108536E79}"/>
    <dgm:cxn modelId="{2EB70B9F-F4F8-404A-AAAC-75F1AF15877E}" type="presOf" srcId="{A0667FDD-5F80-470D-8664-F04B6E47B9EF}" destId="{870CA74A-2A5B-4650-A016-F50BAA767570}" srcOrd="0" destOrd="0" presId="urn:microsoft.com/office/officeart/2005/8/layout/hList7"/>
    <dgm:cxn modelId="{F8872AA7-1929-4FE9-9F5C-5A197DBDA8F2}" type="presOf" srcId="{8A312952-AF8D-498F-A8A4-545F30E7CDE5}" destId="{F1736F3C-C58B-42D2-A9F1-B030BC161265}" srcOrd="0" destOrd="3" presId="urn:microsoft.com/office/officeart/2005/8/layout/hList7"/>
    <dgm:cxn modelId="{AA5E53AC-C264-F641-ADED-1F3CD6B1685A}" srcId="{7F93B387-D382-4DBA-B50E-B056DF48DCE9}" destId="{6648F623-F21A-9D44-BF0A-A650B866B6C4}" srcOrd="2" destOrd="0" parTransId="{48EC88A3-1715-8B4D-8B4D-79987F0E3B93}" sibTransId="{04D67334-DB09-0B4C-B820-B8F254FA2B03}"/>
    <dgm:cxn modelId="{32053FB3-0DA5-49C2-B8E3-49F6DAA1CEA3}" type="presOf" srcId="{CE731CF9-B59E-4FAA-A875-4A6EE3F307E5}" destId="{EC878116-C9AF-4283-8434-CFB370B3198B}" srcOrd="0" destOrd="2" presId="urn:microsoft.com/office/officeart/2005/8/layout/hList7"/>
    <dgm:cxn modelId="{3195CEB3-3FF9-4D25-A168-6ADD3CE50364}" type="presOf" srcId="{2CB952C1-F6DF-4E46-8D63-F1F8DEEE7D61}" destId="{5490BEFE-38D0-479F-919E-1D9BD8144FF9}" srcOrd="1" destOrd="1" presId="urn:microsoft.com/office/officeart/2005/8/layout/hList7"/>
    <dgm:cxn modelId="{D4C175B6-80E4-5140-8B15-199321070F29}" type="presOf" srcId="{6648F623-F21A-9D44-BF0A-A650B866B6C4}" destId="{EC878116-C9AF-4283-8434-CFB370B3198B}" srcOrd="0" destOrd="3" presId="urn:microsoft.com/office/officeart/2005/8/layout/hList7"/>
    <dgm:cxn modelId="{F03BDEBD-374D-44E5-BF51-861E60D04326}" srcId="{34E3ADBF-E5A9-4D5F-83B0-B518582D8CF0}" destId="{E6860C92-FF3A-4508-A0BD-D38041A9AB51}" srcOrd="1" destOrd="0" parTransId="{01846B40-8FF7-40A4-9478-51E115624DCE}" sibTransId="{01E73627-CE2E-45FE-AC14-46773B72F92E}"/>
    <dgm:cxn modelId="{99B0FFC1-C795-418C-97D3-E4FA19C3BD72}" type="presOf" srcId="{B5408D17-BA5B-4A69-B87D-CBF0CBF63963}" destId="{CC48408D-E6F7-424D-BA64-299960982E35}" srcOrd="0" destOrd="0" presId="urn:microsoft.com/office/officeart/2005/8/layout/hList7"/>
    <dgm:cxn modelId="{B56CD7C4-07C1-5440-869C-6B41CB48D2D6}" srcId="{99AF96DE-DFCC-4E7F-8A55-6BE9890F9890}" destId="{3D0ACD1A-87C5-054C-A92B-8C1C092D27F6}" srcOrd="1" destOrd="0" parTransId="{2EA1E09D-F32E-6649-98A3-B35A67C1C998}" sibTransId="{725BA831-356F-8541-8AE5-0E61588E1685}"/>
    <dgm:cxn modelId="{B5D541C5-0910-486F-8F59-3D62A2795485}" type="presOf" srcId="{A531E3C0-772D-4442-95AF-46A6522895B4}" destId="{AEA663D0-2A52-4A6E-AF3E-FD9DF167B2AE}" srcOrd="0" destOrd="0" presId="urn:microsoft.com/office/officeart/2005/8/layout/hList7"/>
    <dgm:cxn modelId="{142C69D8-288F-4AF9-8FE2-190C852007B0}" type="presOf" srcId="{4DE43A39-074A-4597-B3B6-996F2CA9CDE9}" destId="{C20DB476-A513-44C5-AB7C-B654D27F1822}" srcOrd="1" destOrd="4" presId="urn:microsoft.com/office/officeart/2005/8/layout/hList7"/>
    <dgm:cxn modelId="{8104B2D8-38F9-459D-9AAD-88F7C7562020}" srcId="{6DCA709C-2BE5-4B63-A13F-D672AA214798}" destId="{48735204-63C1-4A51-B97E-7C5543A9B246}" srcOrd="0" destOrd="0" parTransId="{D07DA0F5-C4C4-43EA-9115-F765EE151B7D}" sibTransId="{1D766415-6227-432B-96C9-78E23B028DC4}"/>
    <dgm:cxn modelId="{5A6E15F6-2FEC-4769-BDA5-457D5F639F92}" type="presOf" srcId="{E6860C92-FF3A-4508-A0BD-D38041A9AB51}" destId="{FAC1076F-C9BD-4C13-9A97-44221D61D3DC}" srcOrd="0" destOrd="2" presId="urn:microsoft.com/office/officeart/2005/8/layout/hList7"/>
    <dgm:cxn modelId="{1C6300F9-FEA4-4212-9109-F83962073B7E}" type="presOf" srcId="{34E3ADBF-E5A9-4D5F-83B0-B518582D8CF0}" destId="{5490BEFE-38D0-479F-919E-1D9BD8144FF9}" srcOrd="1" destOrd="0" presId="urn:microsoft.com/office/officeart/2005/8/layout/hList7"/>
    <dgm:cxn modelId="{408260B0-DABC-4BE5-9999-2FA6CBF70F85}" type="presParOf" srcId="{25D11649-D6E0-41EA-9E34-BE61422CD54F}" destId="{A592D934-BC7A-4686-81FC-A1493D0041F7}" srcOrd="0" destOrd="0" presId="urn:microsoft.com/office/officeart/2005/8/layout/hList7"/>
    <dgm:cxn modelId="{D989AC0E-D7E8-42EA-98CE-F0A816C26543}" type="presParOf" srcId="{25D11649-D6E0-41EA-9E34-BE61422CD54F}" destId="{CB791AC3-6507-4BD6-9AA6-8A9C9CDE4EE9}" srcOrd="1" destOrd="0" presId="urn:microsoft.com/office/officeart/2005/8/layout/hList7"/>
    <dgm:cxn modelId="{DAE7F2D1-8313-440E-ABB1-D53AB9D6FE6A}" type="presParOf" srcId="{CB791AC3-6507-4BD6-9AA6-8A9C9CDE4EE9}" destId="{8B0CD2B2-7DAA-4A53-B931-9DC9709C0C0B}" srcOrd="0" destOrd="0" presId="urn:microsoft.com/office/officeart/2005/8/layout/hList7"/>
    <dgm:cxn modelId="{E8C90A85-CAFD-40A5-9F80-2F3A6E8AF897}" type="presParOf" srcId="{8B0CD2B2-7DAA-4A53-B931-9DC9709C0C0B}" destId="{DE6A89C5-AAC1-497D-A25B-DE9F463343B3}" srcOrd="0" destOrd="0" presId="urn:microsoft.com/office/officeart/2005/8/layout/hList7"/>
    <dgm:cxn modelId="{BA9FEC9E-4997-4592-A309-06345A0EFE73}" type="presParOf" srcId="{8B0CD2B2-7DAA-4A53-B931-9DC9709C0C0B}" destId="{A972C3E4-D739-4C59-B709-D0849B354114}" srcOrd="1" destOrd="0" presId="urn:microsoft.com/office/officeart/2005/8/layout/hList7"/>
    <dgm:cxn modelId="{85042C88-2432-4DB5-9084-DD3B4E2457C1}" type="presParOf" srcId="{8B0CD2B2-7DAA-4A53-B931-9DC9709C0C0B}" destId="{16D7767C-1C42-43DE-BD93-10614DD19FE2}" srcOrd="2" destOrd="0" presId="urn:microsoft.com/office/officeart/2005/8/layout/hList7"/>
    <dgm:cxn modelId="{E8A54217-C164-45F7-9FA4-2CBC0B39AF0F}" type="presParOf" srcId="{8B0CD2B2-7DAA-4A53-B931-9DC9709C0C0B}" destId="{8E54BCCF-6127-4695-8036-7EF4FC30ED5E}" srcOrd="3" destOrd="0" presId="urn:microsoft.com/office/officeart/2005/8/layout/hList7"/>
    <dgm:cxn modelId="{B838A030-FB64-47F7-8921-F1F40CF78D61}" type="presParOf" srcId="{CB791AC3-6507-4BD6-9AA6-8A9C9CDE4EE9}" destId="{AEA663D0-2A52-4A6E-AF3E-FD9DF167B2AE}" srcOrd="1" destOrd="0" presId="urn:microsoft.com/office/officeart/2005/8/layout/hList7"/>
    <dgm:cxn modelId="{EC12D9AF-5373-4BD6-BDAC-8BF94A3A57F5}" type="presParOf" srcId="{CB791AC3-6507-4BD6-9AA6-8A9C9CDE4EE9}" destId="{535BCBC0-848A-4680-93C0-8C2D9171198E}" srcOrd="2" destOrd="0" presId="urn:microsoft.com/office/officeart/2005/8/layout/hList7"/>
    <dgm:cxn modelId="{50876C95-7AE1-49AB-B4F7-90831D41F60B}" type="presParOf" srcId="{535BCBC0-848A-4680-93C0-8C2D9171198E}" destId="{FAC1076F-C9BD-4C13-9A97-44221D61D3DC}" srcOrd="0" destOrd="0" presId="urn:microsoft.com/office/officeart/2005/8/layout/hList7"/>
    <dgm:cxn modelId="{466FE2BB-0863-4B52-8273-7C49BE30160E}" type="presParOf" srcId="{535BCBC0-848A-4680-93C0-8C2D9171198E}" destId="{5490BEFE-38D0-479F-919E-1D9BD8144FF9}" srcOrd="1" destOrd="0" presId="urn:microsoft.com/office/officeart/2005/8/layout/hList7"/>
    <dgm:cxn modelId="{5B006FC1-E804-44CE-8238-4795359F3D29}" type="presParOf" srcId="{535BCBC0-848A-4680-93C0-8C2D9171198E}" destId="{CD00237B-C7CD-4450-B8C2-D445B1AE9330}" srcOrd="2" destOrd="0" presId="urn:microsoft.com/office/officeart/2005/8/layout/hList7"/>
    <dgm:cxn modelId="{E1112CAE-4609-4AA6-8142-B4788F4F3893}" type="presParOf" srcId="{535BCBC0-848A-4680-93C0-8C2D9171198E}" destId="{52DFE227-D38F-456D-823B-78DF6E24E445}" srcOrd="3" destOrd="0" presId="urn:microsoft.com/office/officeart/2005/8/layout/hList7"/>
    <dgm:cxn modelId="{F94C80DF-8D87-4BCF-95D5-F45184E2A859}" type="presParOf" srcId="{CB791AC3-6507-4BD6-9AA6-8A9C9CDE4EE9}" destId="{870CA74A-2A5B-4650-A016-F50BAA767570}" srcOrd="3" destOrd="0" presId="urn:microsoft.com/office/officeart/2005/8/layout/hList7"/>
    <dgm:cxn modelId="{455B2301-EBC4-4DF2-BB38-D604A1E0ACD7}" type="presParOf" srcId="{CB791AC3-6507-4BD6-9AA6-8A9C9CDE4EE9}" destId="{0D05FDFD-3F16-4BB0-A7B8-EA5E26DCA626}" srcOrd="4" destOrd="0" presId="urn:microsoft.com/office/officeart/2005/8/layout/hList7"/>
    <dgm:cxn modelId="{6202ACDF-76C1-4F9D-82BE-0AD85D619DB6}" type="presParOf" srcId="{0D05FDFD-3F16-4BB0-A7B8-EA5E26DCA626}" destId="{F1736F3C-C58B-42D2-A9F1-B030BC161265}" srcOrd="0" destOrd="0" presId="urn:microsoft.com/office/officeart/2005/8/layout/hList7"/>
    <dgm:cxn modelId="{C4B94219-0D17-403B-9187-2E54586B3895}" type="presParOf" srcId="{0D05FDFD-3F16-4BB0-A7B8-EA5E26DCA626}" destId="{82897997-1EC4-4D40-8367-D85E05CA938E}" srcOrd="1" destOrd="0" presId="urn:microsoft.com/office/officeart/2005/8/layout/hList7"/>
    <dgm:cxn modelId="{FAE5059F-13B4-4580-91DA-C3D539D24DA3}" type="presParOf" srcId="{0D05FDFD-3F16-4BB0-A7B8-EA5E26DCA626}" destId="{EE439263-6475-49F2-8899-5839C2E2FBCD}" srcOrd="2" destOrd="0" presId="urn:microsoft.com/office/officeart/2005/8/layout/hList7"/>
    <dgm:cxn modelId="{1BD2229F-D04F-4FAB-8746-FF4B491E3EF0}" type="presParOf" srcId="{0D05FDFD-3F16-4BB0-A7B8-EA5E26DCA626}" destId="{8CDFC7D4-C3D0-4944-85F6-CA20C29AA795}" srcOrd="3" destOrd="0" presId="urn:microsoft.com/office/officeart/2005/8/layout/hList7"/>
    <dgm:cxn modelId="{086A5F00-6910-4F99-99BB-5A13D6395934}" type="presParOf" srcId="{CB791AC3-6507-4BD6-9AA6-8A9C9CDE4EE9}" destId="{CC48408D-E6F7-424D-BA64-299960982E35}" srcOrd="5" destOrd="0" presId="urn:microsoft.com/office/officeart/2005/8/layout/hList7"/>
    <dgm:cxn modelId="{2B7251F8-52CB-4066-B931-C9A94DBB4E3D}" type="presParOf" srcId="{CB791AC3-6507-4BD6-9AA6-8A9C9CDE4EE9}" destId="{33BAEF62-C3E0-46E6-A24F-E4FDF66F45AA}" srcOrd="6" destOrd="0" presId="urn:microsoft.com/office/officeart/2005/8/layout/hList7"/>
    <dgm:cxn modelId="{2FC1CD2A-504C-4E1C-A873-388894B3716D}" type="presParOf" srcId="{33BAEF62-C3E0-46E6-A24F-E4FDF66F45AA}" destId="{EC878116-C9AF-4283-8434-CFB370B3198B}" srcOrd="0" destOrd="0" presId="urn:microsoft.com/office/officeart/2005/8/layout/hList7"/>
    <dgm:cxn modelId="{7C019D58-D891-4AD9-AE36-9C8F2AF6DC56}" type="presParOf" srcId="{33BAEF62-C3E0-46E6-A24F-E4FDF66F45AA}" destId="{C20DB476-A513-44C5-AB7C-B654D27F1822}" srcOrd="1" destOrd="0" presId="urn:microsoft.com/office/officeart/2005/8/layout/hList7"/>
    <dgm:cxn modelId="{ECD8632F-5474-4D4F-9786-82F76008A1C1}" type="presParOf" srcId="{33BAEF62-C3E0-46E6-A24F-E4FDF66F45AA}" destId="{B167C287-DEEA-401B-9BDE-064E59A7EBB9}" srcOrd="2" destOrd="0" presId="urn:microsoft.com/office/officeart/2005/8/layout/hList7"/>
    <dgm:cxn modelId="{20880269-216B-4BDC-94B3-84031C43608D}" type="presParOf" srcId="{33BAEF62-C3E0-46E6-A24F-E4FDF66F45AA}" destId="{8FD5A950-C90D-41FC-969F-8B5EA08B96E9}" srcOrd="3" destOrd="0" presId="urn:microsoft.com/office/officeart/2005/8/layout/hList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E73E42A-B1CE-4DA5-874C-07686C79E599}" type="doc">
      <dgm:prSet loTypeId="urn:microsoft.com/office/officeart/2005/8/layout/hierarchy1" loCatId="hierarchy" qsTypeId="urn:microsoft.com/office/officeart/2005/8/quickstyle/simple4" qsCatId="simple" csTypeId="urn:microsoft.com/office/officeart/2005/8/colors/colorful5" csCatId="colorful" phldr="1"/>
      <dgm:spPr/>
      <dgm:t>
        <a:bodyPr/>
        <a:lstStyle/>
        <a:p>
          <a:endParaRPr lang="en-US"/>
        </a:p>
      </dgm:t>
    </dgm:pt>
    <dgm:pt modelId="{1722DC42-B0BF-4A84-841E-A1BCB22FDB8F}">
      <dgm:prSet phldrT="[Text]"/>
      <dgm:spPr/>
      <dgm:t>
        <a:bodyPr/>
        <a:lstStyle/>
        <a:p>
          <a:r>
            <a:rPr lang="en-US" dirty="0"/>
            <a:t>Legal Review</a:t>
          </a:r>
        </a:p>
      </dgm:t>
    </dgm:pt>
    <dgm:pt modelId="{D60A2FEC-EB16-4380-9654-E8B7EAEE662D}" type="parTrans" cxnId="{FD4A9D07-67D5-4EF9-85E6-829D22529915}">
      <dgm:prSet/>
      <dgm:spPr/>
      <dgm:t>
        <a:bodyPr/>
        <a:lstStyle/>
        <a:p>
          <a:endParaRPr lang="en-US"/>
        </a:p>
      </dgm:t>
    </dgm:pt>
    <dgm:pt modelId="{4E57E8BE-46FE-4B38-B11B-A4BF910392C1}" type="sibTrans" cxnId="{FD4A9D07-67D5-4EF9-85E6-829D22529915}">
      <dgm:prSet/>
      <dgm:spPr/>
      <dgm:t>
        <a:bodyPr/>
        <a:lstStyle/>
        <a:p>
          <a:endParaRPr lang="en-US"/>
        </a:p>
      </dgm:t>
    </dgm:pt>
    <dgm:pt modelId="{1824F630-74BD-4BFE-8AF4-AB73006FB464}">
      <dgm:prSet phldrT="[Text]"/>
      <dgm:spPr/>
      <dgm:t>
        <a:bodyPr/>
        <a:lstStyle/>
        <a:p>
          <a:r>
            <a:rPr lang="en-US" dirty="0"/>
            <a:t>U.S. Domestic Law</a:t>
          </a:r>
        </a:p>
      </dgm:t>
    </dgm:pt>
    <dgm:pt modelId="{EA66C108-7A7C-4A29-8747-73EDE3A64B6A}" type="parTrans" cxnId="{8836266A-538C-470E-9EDA-3E87B8C27B4B}">
      <dgm:prSet/>
      <dgm:spPr/>
      <dgm:t>
        <a:bodyPr/>
        <a:lstStyle/>
        <a:p>
          <a:endParaRPr lang="en-US"/>
        </a:p>
      </dgm:t>
    </dgm:pt>
    <dgm:pt modelId="{0DC42799-4B1A-4A80-A641-B7A07A311374}" type="sibTrans" cxnId="{8836266A-538C-470E-9EDA-3E87B8C27B4B}">
      <dgm:prSet/>
      <dgm:spPr/>
      <dgm:t>
        <a:bodyPr/>
        <a:lstStyle/>
        <a:p>
          <a:endParaRPr lang="en-US"/>
        </a:p>
      </dgm:t>
    </dgm:pt>
    <dgm:pt modelId="{0F40B640-0A2E-4044-97D6-5F65251CEF0D}">
      <dgm:prSet phldrT="[Text]"/>
      <dgm:spPr/>
      <dgm:t>
        <a:bodyPr/>
        <a:lstStyle/>
        <a:p>
          <a:r>
            <a:rPr lang="en-US" dirty="0"/>
            <a:t>International Law</a:t>
          </a:r>
        </a:p>
      </dgm:t>
    </dgm:pt>
    <dgm:pt modelId="{70EE10ED-4101-433C-8132-12187A566F46}" type="parTrans" cxnId="{48FB16AC-1691-4BFD-B250-D3988E14B398}">
      <dgm:prSet/>
      <dgm:spPr/>
      <dgm:t>
        <a:bodyPr/>
        <a:lstStyle/>
        <a:p>
          <a:endParaRPr lang="en-US"/>
        </a:p>
      </dgm:t>
    </dgm:pt>
    <dgm:pt modelId="{8C15C67C-ED96-4F8F-B133-6454F228F13D}" type="sibTrans" cxnId="{48FB16AC-1691-4BFD-B250-D3988E14B398}">
      <dgm:prSet/>
      <dgm:spPr/>
      <dgm:t>
        <a:bodyPr/>
        <a:lstStyle/>
        <a:p>
          <a:endParaRPr lang="en-US"/>
        </a:p>
      </dgm:t>
    </dgm:pt>
    <dgm:pt modelId="{67C0ABD7-02EF-4F81-8560-9FC5230664C4}">
      <dgm:prSet phldrT="[Text]"/>
      <dgm:spPr/>
      <dgm:t>
        <a:bodyPr/>
        <a:lstStyle/>
        <a:p>
          <a:r>
            <a:rPr lang="en-US" dirty="0"/>
            <a:t>National and Agency (DoD) Policies and Directives</a:t>
          </a:r>
        </a:p>
      </dgm:t>
    </dgm:pt>
    <dgm:pt modelId="{022E1213-6A52-4AE4-9EB6-B4D16046AAE8}" type="parTrans" cxnId="{C7F3F3D8-69F3-49C2-ADB1-6233A048D4EA}">
      <dgm:prSet/>
      <dgm:spPr/>
      <dgm:t>
        <a:bodyPr/>
        <a:lstStyle/>
        <a:p>
          <a:endParaRPr lang="en-US"/>
        </a:p>
      </dgm:t>
    </dgm:pt>
    <dgm:pt modelId="{248C76C1-41D8-451F-A280-3B68FC123C09}" type="sibTrans" cxnId="{C7F3F3D8-69F3-49C2-ADB1-6233A048D4EA}">
      <dgm:prSet/>
      <dgm:spPr/>
      <dgm:t>
        <a:bodyPr/>
        <a:lstStyle/>
        <a:p>
          <a:endParaRPr lang="en-US"/>
        </a:p>
      </dgm:t>
    </dgm:pt>
    <dgm:pt modelId="{928D76A7-CFA7-427D-BB94-A59751A958F1}" type="pres">
      <dgm:prSet presAssocID="{5E73E42A-B1CE-4DA5-874C-07686C79E599}" presName="hierChild1" presStyleCnt="0">
        <dgm:presLayoutVars>
          <dgm:chPref val="1"/>
          <dgm:dir/>
          <dgm:animOne val="branch"/>
          <dgm:animLvl val="lvl"/>
          <dgm:resizeHandles/>
        </dgm:presLayoutVars>
      </dgm:prSet>
      <dgm:spPr/>
    </dgm:pt>
    <dgm:pt modelId="{431AD017-810D-41C9-804D-AA1AF0CB68C1}" type="pres">
      <dgm:prSet presAssocID="{1722DC42-B0BF-4A84-841E-A1BCB22FDB8F}" presName="hierRoot1" presStyleCnt="0"/>
      <dgm:spPr/>
    </dgm:pt>
    <dgm:pt modelId="{B4B9381F-539B-48E1-80E4-CCAD814ED90A}" type="pres">
      <dgm:prSet presAssocID="{1722DC42-B0BF-4A84-841E-A1BCB22FDB8F}" presName="composite" presStyleCnt="0"/>
      <dgm:spPr/>
    </dgm:pt>
    <dgm:pt modelId="{28C1086C-28C5-4CC7-97C7-C00B56213F03}" type="pres">
      <dgm:prSet presAssocID="{1722DC42-B0BF-4A84-841E-A1BCB22FDB8F}" presName="background" presStyleLbl="node0" presStyleIdx="0" presStyleCnt="1"/>
      <dgm:spPr/>
    </dgm:pt>
    <dgm:pt modelId="{16A2B3B9-E4DF-45D9-97E4-587BF6DF7203}" type="pres">
      <dgm:prSet presAssocID="{1722DC42-B0BF-4A84-841E-A1BCB22FDB8F}" presName="text" presStyleLbl="fgAcc0" presStyleIdx="0" presStyleCnt="1">
        <dgm:presLayoutVars>
          <dgm:chPref val="3"/>
        </dgm:presLayoutVars>
      </dgm:prSet>
      <dgm:spPr/>
    </dgm:pt>
    <dgm:pt modelId="{35BD1107-E6C4-4714-AA4F-8F78E273C00F}" type="pres">
      <dgm:prSet presAssocID="{1722DC42-B0BF-4A84-841E-A1BCB22FDB8F}" presName="hierChild2" presStyleCnt="0"/>
      <dgm:spPr/>
    </dgm:pt>
    <dgm:pt modelId="{9C6D89F6-2C0C-437F-830A-864849471210}" type="pres">
      <dgm:prSet presAssocID="{EA66C108-7A7C-4A29-8747-73EDE3A64B6A}" presName="Name10" presStyleLbl="parChTrans1D2" presStyleIdx="0" presStyleCnt="3"/>
      <dgm:spPr/>
    </dgm:pt>
    <dgm:pt modelId="{D0369B97-E908-47E9-8A7A-FBEDCB9E1174}" type="pres">
      <dgm:prSet presAssocID="{1824F630-74BD-4BFE-8AF4-AB73006FB464}" presName="hierRoot2" presStyleCnt="0"/>
      <dgm:spPr/>
    </dgm:pt>
    <dgm:pt modelId="{945B563E-810B-4FB5-A677-F758DB5EF967}" type="pres">
      <dgm:prSet presAssocID="{1824F630-74BD-4BFE-8AF4-AB73006FB464}" presName="composite2" presStyleCnt="0"/>
      <dgm:spPr/>
    </dgm:pt>
    <dgm:pt modelId="{DF306B59-C4F1-4E67-9E75-DAD1894519A7}" type="pres">
      <dgm:prSet presAssocID="{1824F630-74BD-4BFE-8AF4-AB73006FB464}" presName="background2" presStyleLbl="node2" presStyleIdx="0" presStyleCnt="3"/>
      <dgm:spPr/>
    </dgm:pt>
    <dgm:pt modelId="{FEAEEE46-4A73-4C76-B895-9AE6D0121238}" type="pres">
      <dgm:prSet presAssocID="{1824F630-74BD-4BFE-8AF4-AB73006FB464}" presName="text2" presStyleLbl="fgAcc2" presStyleIdx="0" presStyleCnt="3">
        <dgm:presLayoutVars>
          <dgm:chPref val="3"/>
        </dgm:presLayoutVars>
      </dgm:prSet>
      <dgm:spPr/>
    </dgm:pt>
    <dgm:pt modelId="{57C5117E-6196-450D-B6C3-DD20490A0559}" type="pres">
      <dgm:prSet presAssocID="{1824F630-74BD-4BFE-8AF4-AB73006FB464}" presName="hierChild3" presStyleCnt="0"/>
      <dgm:spPr/>
    </dgm:pt>
    <dgm:pt modelId="{0E1C23CB-F6B3-4480-B0DF-B6E41F3726E9}" type="pres">
      <dgm:prSet presAssocID="{70EE10ED-4101-433C-8132-12187A566F46}" presName="Name10" presStyleLbl="parChTrans1D2" presStyleIdx="1" presStyleCnt="3"/>
      <dgm:spPr/>
    </dgm:pt>
    <dgm:pt modelId="{81283CAA-BF2B-48D6-AEE7-5DBBE7D1EC42}" type="pres">
      <dgm:prSet presAssocID="{0F40B640-0A2E-4044-97D6-5F65251CEF0D}" presName="hierRoot2" presStyleCnt="0"/>
      <dgm:spPr/>
    </dgm:pt>
    <dgm:pt modelId="{40254FF4-BCCA-42F5-AB3A-BCD2F3A62BFA}" type="pres">
      <dgm:prSet presAssocID="{0F40B640-0A2E-4044-97D6-5F65251CEF0D}" presName="composite2" presStyleCnt="0"/>
      <dgm:spPr/>
    </dgm:pt>
    <dgm:pt modelId="{B1035F40-A4E1-465F-BF69-169C91ADE9E8}" type="pres">
      <dgm:prSet presAssocID="{0F40B640-0A2E-4044-97D6-5F65251CEF0D}" presName="background2" presStyleLbl="node2" presStyleIdx="1" presStyleCnt="3"/>
      <dgm:spPr/>
    </dgm:pt>
    <dgm:pt modelId="{2AD3D161-88C3-4A4D-A825-3461047F766F}" type="pres">
      <dgm:prSet presAssocID="{0F40B640-0A2E-4044-97D6-5F65251CEF0D}" presName="text2" presStyleLbl="fgAcc2" presStyleIdx="1" presStyleCnt="3">
        <dgm:presLayoutVars>
          <dgm:chPref val="3"/>
        </dgm:presLayoutVars>
      </dgm:prSet>
      <dgm:spPr/>
    </dgm:pt>
    <dgm:pt modelId="{AF09C500-9CC9-4604-ACBB-06691416D097}" type="pres">
      <dgm:prSet presAssocID="{0F40B640-0A2E-4044-97D6-5F65251CEF0D}" presName="hierChild3" presStyleCnt="0"/>
      <dgm:spPr/>
    </dgm:pt>
    <dgm:pt modelId="{AD877824-4C71-449C-B955-55D671B87DAD}" type="pres">
      <dgm:prSet presAssocID="{022E1213-6A52-4AE4-9EB6-B4D16046AAE8}" presName="Name10" presStyleLbl="parChTrans1D2" presStyleIdx="2" presStyleCnt="3"/>
      <dgm:spPr/>
    </dgm:pt>
    <dgm:pt modelId="{D3252073-FBC4-4677-942C-769F23FF5006}" type="pres">
      <dgm:prSet presAssocID="{67C0ABD7-02EF-4F81-8560-9FC5230664C4}" presName="hierRoot2" presStyleCnt="0"/>
      <dgm:spPr/>
    </dgm:pt>
    <dgm:pt modelId="{2DEC7780-32F4-46DC-9149-D3D09B179450}" type="pres">
      <dgm:prSet presAssocID="{67C0ABD7-02EF-4F81-8560-9FC5230664C4}" presName="composite2" presStyleCnt="0"/>
      <dgm:spPr/>
    </dgm:pt>
    <dgm:pt modelId="{BBAADF13-1ACB-497F-8A0E-FA475077E338}" type="pres">
      <dgm:prSet presAssocID="{67C0ABD7-02EF-4F81-8560-9FC5230664C4}" presName="background2" presStyleLbl="node2" presStyleIdx="2" presStyleCnt="3"/>
      <dgm:spPr/>
    </dgm:pt>
    <dgm:pt modelId="{845EB47E-E9F8-4EDE-87E4-47F469FD8B10}" type="pres">
      <dgm:prSet presAssocID="{67C0ABD7-02EF-4F81-8560-9FC5230664C4}" presName="text2" presStyleLbl="fgAcc2" presStyleIdx="2" presStyleCnt="3">
        <dgm:presLayoutVars>
          <dgm:chPref val="3"/>
        </dgm:presLayoutVars>
      </dgm:prSet>
      <dgm:spPr/>
    </dgm:pt>
    <dgm:pt modelId="{7D7B6F3C-BBE5-431C-AA96-AF1DAE059811}" type="pres">
      <dgm:prSet presAssocID="{67C0ABD7-02EF-4F81-8560-9FC5230664C4}" presName="hierChild3" presStyleCnt="0"/>
      <dgm:spPr/>
    </dgm:pt>
  </dgm:ptLst>
  <dgm:cxnLst>
    <dgm:cxn modelId="{FD4A9D07-67D5-4EF9-85E6-829D22529915}" srcId="{5E73E42A-B1CE-4DA5-874C-07686C79E599}" destId="{1722DC42-B0BF-4A84-841E-A1BCB22FDB8F}" srcOrd="0" destOrd="0" parTransId="{D60A2FEC-EB16-4380-9654-E8B7EAEE662D}" sibTransId="{4E57E8BE-46FE-4B38-B11B-A4BF910392C1}"/>
    <dgm:cxn modelId="{9A360819-CC15-4FFA-84C3-C4FB602FB997}" type="presOf" srcId="{1722DC42-B0BF-4A84-841E-A1BCB22FDB8F}" destId="{16A2B3B9-E4DF-45D9-97E4-587BF6DF7203}" srcOrd="0" destOrd="0" presId="urn:microsoft.com/office/officeart/2005/8/layout/hierarchy1"/>
    <dgm:cxn modelId="{78B1051C-35B4-4AC4-8CBA-E5BABC422ED9}" type="presOf" srcId="{5E73E42A-B1CE-4DA5-874C-07686C79E599}" destId="{928D76A7-CFA7-427D-BB94-A59751A958F1}" srcOrd="0" destOrd="0" presId="urn:microsoft.com/office/officeart/2005/8/layout/hierarchy1"/>
    <dgm:cxn modelId="{8836266A-538C-470E-9EDA-3E87B8C27B4B}" srcId="{1722DC42-B0BF-4A84-841E-A1BCB22FDB8F}" destId="{1824F630-74BD-4BFE-8AF4-AB73006FB464}" srcOrd="0" destOrd="0" parTransId="{EA66C108-7A7C-4A29-8747-73EDE3A64B6A}" sibTransId="{0DC42799-4B1A-4A80-A641-B7A07A311374}"/>
    <dgm:cxn modelId="{47406C4B-2297-4FE7-958C-94334B0F514A}" type="presOf" srcId="{67C0ABD7-02EF-4F81-8560-9FC5230664C4}" destId="{845EB47E-E9F8-4EDE-87E4-47F469FD8B10}" srcOrd="0" destOrd="0" presId="urn:microsoft.com/office/officeart/2005/8/layout/hierarchy1"/>
    <dgm:cxn modelId="{48FB16AC-1691-4BFD-B250-D3988E14B398}" srcId="{1722DC42-B0BF-4A84-841E-A1BCB22FDB8F}" destId="{0F40B640-0A2E-4044-97D6-5F65251CEF0D}" srcOrd="1" destOrd="0" parTransId="{70EE10ED-4101-433C-8132-12187A566F46}" sibTransId="{8C15C67C-ED96-4F8F-B133-6454F228F13D}"/>
    <dgm:cxn modelId="{BB8E40AF-296E-402C-9E13-B595ACE34E35}" type="presOf" srcId="{1824F630-74BD-4BFE-8AF4-AB73006FB464}" destId="{FEAEEE46-4A73-4C76-B895-9AE6D0121238}" srcOrd="0" destOrd="0" presId="urn:microsoft.com/office/officeart/2005/8/layout/hierarchy1"/>
    <dgm:cxn modelId="{804288B9-FD77-4B42-9444-93B9097567D7}" type="presOf" srcId="{70EE10ED-4101-433C-8132-12187A566F46}" destId="{0E1C23CB-F6B3-4480-B0DF-B6E41F3726E9}" srcOrd="0" destOrd="0" presId="urn:microsoft.com/office/officeart/2005/8/layout/hierarchy1"/>
    <dgm:cxn modelId="{BA5F09C2-D533-4D56-9524-6BA4BE094A02}" type="presOf" srcId="{022E1213-6A52-4AE4-9EB6-B4D16046AAE8}" destId="{AD877824-4C71-449C-B955-55D671B87DAD}" srcOrd="0" destOrd="0" presId="urn:microsoft.com/office/officeart/2005/8/layout/hierarchy1"/>
    <dgm:cxn modelId="{DA36A2D4-F72D-4F5D-9257-2220B1EFD004}" type="presOf" srcId="{EA66C108-7A7C-4A29-8747-73EDE3A64B6A}" destId="{9C6D89F6-2C0C-437F-830A-864849471210}" srcOrd="0" destOrd="0" presId="urn:microsoft.com/office/officeart/2005/8/layout/hierarchy1"/>
    <dgm:cxn modelId="{C7F3F3D8-69F3-49C2-ADB1-6233A048D4EA}" srcId="{1722DC42-B0BF-4A84-841E-A1BCB22FDB8F}" destId="{67C0ABD7-02EF-4F81-8560-9FC5230664C4}" srcOrd="2" destOrd="0" parTransId="{022E1213-6A52-4AE4-9EB6-B4D16046AAE8}" sibTransId="{248C76C1-41D8-451F-A280-3B68FC123C09}"/>
    <dgm:cxn modelId="{A69C10E1-53B6-4B64-BDC0-89B8D0B5EE5D}" type="presOf" srcId="{0F40B640-0A2E-4044-97D6-5F65251CEF0D}" destId="{2AD3D161-88C3-4A4D-A825-3461047F766F}" srcOrd="0" destOrd="0" presId="urn:microsoft.com/office/officeart/2005/8/layout/hierarchy1"/>
    <dgm:cxn modelId="{7E8E2148-C416-46D0-A65D-9FC6DEE8237E}" type="presParOf" srcId="{928D76A7-CFA7-427D-BB94-A59751A958F1}" destId="{431AD017-810D-41C9-804D-AA1AF0CB68C1}" srcOrd="0" destOrd="0" presId="urn:microsoft.com/office/officeart/2005/8/layout/hierarchy1"/>
    <dgm:cxn modelId="{0F2325D7-27CD-49FF-8967-27C2DEDCB767}" type="presParOf" srcId="{431AD017-810D-41C9-804D-AA1AF0CB68C1}" destId="{B4B9381F-539B-48E1-80E4-CCAD814ED90A}" srcOrd="0" destOrd="0" presId="urn:microsoft.com/office/officeart/2005/8/layout/hierarchy1"/>
    <dgm:cxn modelId="{5A286CDF-52BD-436F-A1E9-29D6BC8396DE}" type="presParOf" srcId="{B4B9381F-539B-48E1-80E4-CCAD814ED90A}" destId="{28C1086C-28C5-4CC7-97C7-C00B56213F03}" srcOrd="0" destOrd="0" presId="urn:microsoft.com/office/officeart/2005/8/layout/hierarchy1"/>
    <dgm:cxn modelId="{2D319F89-7A00-4BF6-876C-1089F7CD6578}" type="presParOf" srcId="{B4B9381F-539B-48E1-80E4-CCAD814ED90A}" destId="{16A2B3B9-E4DF-45D9-97E4-587BF6DF7203}" srcOrd="1" destOrd="0" presId="urn:microsoft.com/office/officeart/2005/8/layout/hierarchy1"/>
    <dgm:cxn modelId="{876DEA65-7004-42EF-8557-E868CCF8E399}" type="presParOf" srcId="{431AD017-810D-41C9-804D-AA1AF0CB68C1}" destId="{35BD1107-E6C4-4714-AA4F-8F78E273C00F}" srcOrd="1" destOrd="0" presId="urn:microsoft.com/office/officeart/2005/8/layout/hierarchy1"/>
    <dgm:cxn modelId="{C2A8B5B7-BD62-4ABC-B738-2D0FCA1BA6F9}" type="presParOf" srcId="{35BD1107-E6C4-4714-AA4F-8F78E273C00F}" destId="{9C6D89F6-2C0C-437F-830A-864849471210}" srcOrd="0" destOrd="0" presId="urn:microsoft.com/office/officeart/2005/8/layout/hierarchy1"/>
    <dgm:cxn modelId="{C9CF2521-975B-4C4F-9F7C-61ABF09F1454}" type="presParOf" srcId="{35BD1107-E6C4-4714-AA4F-8F78E273C00F}" destId="{D0369B97-E908-47E9-8A7A-FBEDCB9E1174}" srcOrd="1" destOrd="0" presId="urn:microsoft.com/office/officeart/2005/8/layout/hierarchy1"/>
    <dgm:cxn modelId="{AF327FCE-A60E-48F4-8D40-AA1B0809CA84}" type="presParOf" srcId="{D0369B97-E908-47E9-8A7A-FBEDCB9E1174}" destId="{945B563E-810B-4FB5-A677-F758DB5EF967}" srcOrd="0" destOrd="0" presId="urn:microsoft.com/office/officeart/2005/8/layout/hierarchy1"/>
    <dgm:cxn modelId="{E5E07639-FE9D-471B-A277-3000404F4717}" type="presParOf" srcId="{945B563E-810B-4FB5-A677-F758DB5EF967}" destId="{DF306B59-C4F1-4E67-9E75-DAD1894519A7}" srcOrd="0" destOrd="0" presId="urn:microsoft.com/office/officeart/2005/8/layout/hierarchy1"/>
    <dgm:cxn modelId="{2C44EE33-8902-496E-96CB-295AB870B43E}" type="presParOf" srcId="{945B563E-810B-4FB5-A677-F758DB5EF967}" destId="{FEAEEE46-4A73-4C76-B895-9AE6D0121238}" srcOrd="1" destOrd="0" presId="urn:microsoft.com/office/officeart/2005/8/layout/hierarchy1"/>
    <dgm:cxn modelId="{2B4B5073-3A0D-4D57-86C6-928FEBE5DB1D}" type="presParOf" srcId="{D0369B97-E908-47E9-8A7A-FBEDCB9E1174}" destId="{57C5117E-6196-450D-B6C3-DD20490A0559}" srcOrd="1" destOrd="0" presId="urn:microsoft.com/office/officeart/2005/8/layout/hierarchy1"/>
    <dgm:cxn modelId="{9DFF93B8-ABED-4F2B-8EB4-22C5E0C8589F}" type="presParOf" srcId="{35BD1107-E6C4-4714-AA4F-8F78E273C00F}" destId="{0E1C23CB-F6B3-4480-B0DF-B6E41F3726E9}" srcOrd="2" destOrd="0" presId="urn:microsoft.com/office/officeart/2005/8/layout/hierarchy1"/>
    <dgm:cxn modelId="{284A030D-E9CD-40A4-84BD-8CFE7F779A4D}" type="presParOf" srcId="{35BD1107-E6C4-4714-AA4F-8F78E273C00F}" destId="{81283CAA-BF2B-48D6-AEE7-5DBBE7D1EC42}" srcOrd="3" destOrd="0" presId="urn:microsoft.com/office/officeart/2005/8/layout/hierarchy1"/>
    <dgm:cxn modelId="{95AE2017-8C1D-4147-BE7C-904F908172A5}" type="presParOf" srcId="{81283CAA-BF2B-48D6-AEE7-5DBBE7D1EC42}" destId="{40254FF4-BCCA-42F5-AB3A-BCD2F3A62BFA}" srcOrd="0" destOrd="0" presId="urn:microsoft.com/office/officeart/2005/8/layout/hierarchy1"/>
    <dgm:cxn modelId="{F80B0FBC-9E47-4C0A-8B04-B910A76211AB}" type="presParOf" srcId="{40254FF4-BCCA-42F5-AB3A-BCD2F3A62BFA}" destId="{B1035F40-A4E1-465F-BF69-169C91ADE9E8}" srcOrd="0" destOrd="0" presId="urn:microsoft.com/office/officeart/2005/8/layout/hierarchy1"/>
    <dgm:cxn modelId="{6969D03E-A023-4586-8F5F-5E28BE67D2C7}" type="presParOf" srcId="{40254FF4-BCCA-42F5-AB3A-BCD2F3A62BFA}" destId="{2AD3D161-88C3-4A4D-A825-3461047F766F}" srcOrd="1" destOrd="0" presId="urn:microsoft.com/office/officeart/2005/8/layout/hierarchy1"/>
    <dgm:cxn modelId="{FC352AD1-A12C-4832-9D12-6BFE21F759A9}" type="presParOf" srcId="{81283CAA-BF2B-48D6-AEE7-5DBBE7D1EC42}" destId="{AF09C500-9CC9-4604-ACBB-06691416D097}" srcOrd="1" destOrd="0" presId="urn:microsoft.com/office/officeart/2005/8/layout/hierarchy1"/>
    <dgm:cxn modelId="{679521AD-3EC6-485C-9B46-09CAD5211256}" type="presParOf" srcId="{35BD1107-E6C4-4714-AA4F-8F78E273C00F}" destId="{AD877824-4C71-449C-B955-55D671B87DAD}" srcOrd="4" destOrd="0" presId="urn:microsoft.com/office/officeart/2005/8/layout/hierarchy1"/>
    <dgm:cxn modelId="{2772ABFD-7306-4C3F-88AD-63F5AC7C0F1C}" type="presParOf" srcId="{35BD1107-E6C4-4714-AA4F-8F78E273C00F}" destId="{D3252073-FBC4-4677-942C-769F23FF5006}" srcOrd="5" destOrd="0" presId="urn:microsoft.com/office/officeart/2005/8/layout/hierarchy1"/>
    <dgm:cxn modelId="{FFB6E8C9-2EEB-4492-91E1-3E185B74C790}" type="presParOf" srcId="{D3252073-FBC4-4677-942C-769F23FF5006}" destId="{2DEC7780-32F4-46DC-9149-D3D09B179450}" srcOrd="0" destOrd="0" presId="urn:microsoft.com/office/officeart/2005/8/layout/hierarchy1"/>
    <dgm:cxn modelId="{92F9D0F3-1412-427A-9F89-DE24CF2EC023}" type="presParOf" srcId="{2DEC7780-32F4-46DC-9149-D3D09B179450}" destId="{BBAADF13-1ACB-497F-8A0E-FA475077E338}" srcOrd="0" destOrd="0" presId="urn:microsoft.com/office/officeart/2005/8/layout/hierarchy1"/>
    <dgm:cxn modelId="{E20D2455-9434-4681-886C-040B7933DE2D}" type="presParOf" srcId="{2DEC7780-32F4-46DC-9149-D3D09B179450}" destId="{845EB47E-E9F8-4EDE-87E4-47F469FD8B10}" srcOrd="1" destOrd="0" presId="urn:microsoft.com/office/officeart/2005/8/layout/hierarchy1"/>
    <dgm:cxn modelId="{3BEA5C2D-E718-450C-BA08-FD5BF70130CE}" type="presParOf" srcId="{D3252073-FBC4-4677-942C-769F23FF5006}" destId="{7D7B6F3C-BBE5-431C-AA96-AF1DAE059811}"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1BB2B8F-BD1C-4503-9C9E-E6D3C100CD9D}"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E4F9C5EB-1CFC-43FE-9A4F-AB16F7E3E63A}">
      <dgm:prSet/>
      <dgm:spPr/>
      <dgm:t>
        <a:bodyPr/>
        <a:lstStyle/>
        <a:p>
          <a:r>
            <a:rPr lang="en-US" dirty="0"/>
            <a:t>Properly authorized? (Law, Policies)</a:t>
          </a:r>
        </a:p>
      </dgm:t>
    </dgm:pt>
    <dgm:pt modelId="{08DEBF6A-8B77-42E4-8323-C805D901E35A}" type="parTrans" cxnId="{721E93CE-A17B-4C07-A44E-EE74D85D40C8}">
      <dgm:prSet/>
      <dgm:spPr/>
      <dgm:t>
        <a:bodyPr/>
        <a:lstStyle/>
        <a:p>
          <a:endParaRPr lang="en-US"/>
        </a:p>
      </dgm:t>
    </dgm:pt>
    <dgm:pt modelId="{8581CEDC-4911-416F-8973-C499A1EF8733}" type="sibTrans" cxnId="{721E93CE-A17B-4C07-A44E-EE74D85D40C8}">
      <dgm:prSet/>
      <dgm:spPr/>
      <dgm:t>
        <a:bodyPr/>
        <a:lstStyle/>
        <a:p>
          <a:endParaRPr lang="en-US"/>
        </a:p>
      </dgm:t>
    </dgm:pt>
    <dgm:pt modelId="{A6AFD524-28B0-44F2-8AC4-A51BB3051DE0}">
      <dgm:prSet/>
      <dgm:spPr/>
      <dgm:t>
        <a:bodyPr/>
        <a:lstStyle/>
        <a:p>
          <a:r>
            <a:rPr lang="en-US"/>
            <a:t>Any statutes or policies restricting the operation?</a:t>
          </a:r>
        </a:p>
      </dgm:t>
    </dgm:pt>
    <dgm:pt modelId="{E0FCBF7D-5AF3-459B-89E6-FCC7B856405B}" type="parTrans" cxnId="{5E50007C-139E-45DF-9703-83BD415991EC}">
      <dgm:prSet/>
      <dgm:spPr/>
      <dgm:t>
        <a:bodyPr/>
        <a:lstStyle/>
        <a:p>
          <a:endParaRPr lang="en-US"/>
        </a:p>
      </dgm:t>
    </dgm:pt>
    <dgm:pt modelId="{971752C1-081A-4862-915A-84C7EE889BA0}" type="sibTrans" cxnId="{5E50007C-139E-45DF-9703-83BD415991EC}">
      <dgm:prSet/>
      <dgm:spPr/>
      <dgm:t>
        <a:bodyPr/>
        <a:lstStyle/>
        <a:p>
          <a:endParaRPr lang="en-US"/>
        </a:p>
      </dgm:t>
    </dgm:pt>
    <dgm:pt modelId="{74A381ED-488F-4422-A930-0009531A7AA8}">
      <dgm:prSet/>
      <dgm:spPr/>
      <dgm:t>
        <a:bodyPr/>
        <a:lstStyle/>
        <a:p>
          <a:r>
            <a:rPr lang="en-US" dirty="0"/>
            <a:t>Privacy and civil liberties concerns?</a:t>
          </a:r>
        </a:p>
      </dgm:t>
    </dgm:pt>
    <dgm:pt modelId="{88B9D8CD-4093-49CF-A026-FB0D18BF1CB5}" type="parTrans" cxnId="{631CC293-7614-4C76-A5AD-38DC938D31DF}">
      <dgm:prSet/>
      <dgm:spPr/>
      <dgm:t>
        <a:bodyPr/>
        <a:lstStyle/>
        <a:p>
          <a:endParaRPr lang="en-US"/>
        </a:p>
      </dgm:t>
    </dgm:pt>
    <dgm:pt modelId="{B5D51495-FE17-416F-A218-E86494943BFB}" type="sibTrans" cxnId="{631CC293-7614-4C76-A5AD-38DC938D31DF}">
      <dgm:prSet/>
      <dgm:spPr/>
      <dgm:t>
        <a:bodyPr/>
        <a:lstStyle/>
        <a:p>
          <a:endParaRPr lang="en-US"/>
        </a:p>
      </dgm:t>
    </dgm:pt>
    <dgm:pt modelId="{1A3AC57B-FFAB-4861-A9D9-2BA77DA3CA1A}" type="pres">
      <dgm:prSet presAssocID="{F1BB2B8F-BD1C-4503-9C9E-E6D3C100CD9D}" presName="linear" presStyleCnt="0">
        <dgm:presLayoutVars>
          <dgm:animLvl val="lvl"/>
          <dgm:resizeHandles val="exact"/>
        </dgm:presLayoutVars>
      </dgm:prSet>
      <dgm:spPr/>
    </dgm:pt>
    <dgm:pt modelId="{D7A9E12D-27A5-4E39-BBC5-7DE8222429EF}" type="pres">
      <dgm:prSet presAssocID="{E4F9C5EB-1CFC-43FE-9A4F-AB16F7E3E63A}" presName="parentText" presStyleLbl="node1" presStyleIdx="0" presStyleCnt="3">
        <dgm:presLayoutVars>
          <dgm:chMax val="0"/>
          <dgm:bulletEnabled val="1"/>
        </dgm:presLayoutVars>
      </dgm:prSet>
      <dgm:spPr/>
    </dgm:pt>
    <dgm:pt modelId="{19270944-B851-4129-AF0E-2634E72FE2A4}" type="pres">
      <dgm:prSet presAssocID="{8581CEDC-4911-416F-8973-C499A1EF8733}" presName="spacer" presStyleCnt="0"/>
      <dgm:spPr/>
    </dgm:pt>
    <dgm:pt modelId="{E0CB5894-CC61-4073-984B-3ECD3D19D792}" type="pres">
      <dgm:prSet presAssocID="{A6AFD524-28B0-44F2-8AC4-A51BB3051DE0}" presName="parentText" presStyleLbl="node1" presStyleIdx="1" presStyleCnt="3">
        <dgm:presLayoutVars>
          <dgm:chMax val="0"/>
          <dgm:bulletEnabled val="1"/>
        </dgm:presLayoutVars>
      </dgm:prSet>
      <dgm:spPr/>
    </dgm:pt>
    <dgm:pt modelId="{B8F655F8-C659-439B-8987-E43A3F536CC1}" type="pres">
      <dgm:prSet presAssocID="{971752C1-081A-4862-915A-84C7EE889BA0}" presName="spacer" presStyleCnt="0"/>
      <dgm:spPr/>
    </dgm:pt>
    <dgm:pt modelId="{42595E11-135A-4C0F-BE95-3E4DEF84ABCD}" type="pres">
      <dgm:prSet presAssocID="{74A381ED-488F-4422-A930-0009531A7AA8}" presName="parentText" presStyleLbl="node1" presStyleIdx="2" presStyleCnt="3">
        <dgm:presLayoutVars>
          <dgm:chMax val="0"/>
          <dgm:bulletEnabled val="1"/>
        </dgm:presLayoutVars>
      </dgm:prSet>
      <dgm:spPr/>
    </dgm:pt>
  </dgm:ptLst>
  <dgm:cxnLst>
    <dgm:cxn modelId="{F71B700B-CB08-4CD2-9C84-9F773A04F22B}" type="presOf" srcId="{A6AFD524-28B0-44F2-8AC4-A51BB3051DE0}" destId="{E0CB5894-CC61-4073-984B-3ECD3D19D792}" srcOrd="0" destOrd="0" presId="urn:microsoft.com/office/officeart/2005/8/layout/vList2"/>
    <dgm:cxn modelId="{B112E411-74DE-4612-AC36-B6E7EBD6B8D4}" type="presOf" srcId="{E4F9C5EB-1CFC-43FE-9A4F-AB16F7E3E63A}" destId="{D7A9E12D-27A5-4E39-BBC5-7DE8222429EF}" srcOrd="0" destOrd="0" presId="urn:microsoft.com/office/officeart/2005/8/layout/vList2"/>
    <dgm:cxn modelId="{345A337A-DD43-4500-9FD0-173C09CD2E32}" type="presOf" srcId="{F1BB2B8F-BD1C-4503-9C9E-E6D3C100CD9D}" destId="{1A3AC57B-FFAB-4861-A9D9-2BA77DA3CA1A}" srcOrd="0" destOrd="0" presId="urn:microsoft.com/office/officeart/2005/8/layout/vList2"/>
    <dgm:cxn modelId="{5E50007C-139E-45DF-9703-83BD415991EC}" srcId="{F1BB2B8F-BD1C-4503-9C9E-E6D3C100CD9D}" destId="{A6AFD524-28B0-44F2-8AC4-A51BB3051DE0}" srcOrd="1" destOrd="0" parTransId="{E0FCBF7D-5AF3-459B-89E6-FCC7B856405B}" sibTransId="{971752C1-081A-4862-915A-84C7EE889BA0}"/>
    <dgm:cxn modelId="{631CC293-7614-4C76-A5AD-38DC938D31DF}" srcId="{F1BB2B8F-BD1C-4503-9C9E-E6D3C100CD9D}" destId="{74A381ED-488F-4422-A930-0009531A7AA8}" srcOrd="2" destOrd="0" parTransId="{88B9D8CD-4093-49CF-A026-FB0D18BF1CB5}" sibTransId="{B5D51495-FE17-416F-A218-E86494943BFB}"/>
    <dgm:cxn modelId="{B902DBAF-03DC-439A-9DC8-DB16A88FBBF9}" type="presOf" srcId="{74A381ED-488F-4422-A930-0009531A7AA8}" destId="{42595E11-135A-4C0F-BE95-3E4DEF84ABCD}" srcOrd="0" destOrd="0" presId="urn:microsoft.com/office/officeart/2005/8/layout/vList2"/>
    <dgm:cxn modelId="{721E93CE-A17B-4C07-A44E-EE74D85D40C8}" srcId="{F1BB2B8F-BD1C-4503-9C9E-E6D3C100CD9D}" destId="{E4F9C5EB-1CFC-43FE-9A4F-AB16F7E3E63A}" srcOrd="0" destOrd="0" parTransId="{08DEBF6A-8B77-42E4-8323-C805D901E35A}" sibTransId="{8581CEDC-4911-416F-8973-C499A1EF8733}"/>
    <dgm:cxn modelId="{F5913367-5222-4769-8A31-DF7A03DF88DB}" type="presParOf" srcId="{1A3AC57B-FFAB-4861-A9D9-2BA77DA3CA1A}" destId="{D7A9E12D-27A5-4E39-BBC5-7DE8222429EF}" srcOrd="0" destOrd="0" presId="urn:microsoft.com/office/officeart/2005/8/layout/vList2"/>
    <dgm:cxn modelId="{9018CA7E-FFD5-46A8-8145-043ADE32D0D0}" type="presParOf" srcId="{1A3AC57B-FFAB-4861-A9D9-2BA77DA3CA1A}" destId="{19270944-B851-4129-AF0E-2634E72FE2A4}" srcOrd="1" destOrd="0" presId="urn:microsoft.com/office/officeart/2005/8/layout/vList2"/>
    <dgm:cxn modelId="{40E465F9-D2F6-4027-94E0-0A3874F83383}" type="presParOf" srcId="{1A3AC57B-FFAB-4861-A9D9-2BA77DA3CA1A}" destId="{E0CB5894-CC61-4073-984B-3ECD3D19D792}" srcOrd="2" destOrd="0" presId="urn:microsoft.com/office/officeart/2005/8/layout/vList2"/>
    <dgm:cxn modelId="{8EA344B3-E49C-44B8-A0AD-E5E4270A18D9}" type="presParOf" srcId="{1A3AC57B-FFAB-4861-A9D9-2BA77DA3CA1A}" destId="{B8F655F8-C659-439B-8987-E43A3F536CC1}" srcOrd="3" destOrd="0" presId="urn:microsoft.com/office/officeart/2005/8/layout/vList2"/>
    <dgm:cxn modelId="{2014BF0D-0B62-4D28-A02D-3464FF1A7BA8}" type="presParOf" srcId="{1A3AC57B-FFAB-4861-A9D9-2BA77DA3CA1A}" destId="{42595E11-135A-4C0F-BE95-3E4DEF84ABC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32DDD85-F880-4B92-9BFB-C284CBA8B0E4}"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BAC23DCF-77BB-458D-9D42-5D52C6E8FA33}">
      <dgm:prSet/>
      <dgm:spPr/>
      <dgm:t>
        <a:bodyPr/>
        <a:lstStyle/>
        <a:p>
          <a:r>
            <a:rPr lang="en-US" dirty="0"/>
            <a:t>National/Agency Policies/Directives</a:t>
          </a:r>
        </a:p>
      </dgm:t>
    </dgm:pt>
    <dgm:pt modelId="{88EA3DF0-0002-4365-839A-78F67F2EA5BB}" type="parTrans" cxnId="{901E32C3-1871-43DC-B9A4-7FD585D20588}">
      <dgm:prSet/>
      <dgm:spPr/>
      <dgm:t>
        <a:bodyPr/>
        <a:lstStyle/>
        <a:p>
          <a:endParaRPr lang="en-US"/>
        </a:p>
      </dgm:t>
    </dgm:pt>
    <dgm:pt modelId="{0EB52202-E9F1-469C-94E6-065FB736EDDD}" type="sibTrans" cxnId="{901E32C3-1871-43DC-B9A4-7FD585D20588}">
      <dgm:prSet/>
      <dgm:spPr/>
      <dgm:t>
        <a:bodyPr/>
        <a:lstStyle/>
        <a:p>
          <a:endParaRPr lang="en-US"/>
        </a:p>
      </dgm:t>
    </dgm:pt>
    <dgm:pt modelId="{FE43BF58-78F2-475A-8EF2-B63379394B17}">
      <dgm:prSet/>
      <dgm:spPr/>
      <dgm:t>
        <a:bodyPr/>
        <a:lstStyle/>
        <a:p>
          <a:r>
            <a:rPr lang="en-US" dirty="0"/>
            <a:t>State Positions</a:t>
          </a:r>
        </a:p>
      </dgm:t>
    </dgm:pt>
    <dgm:pt modelId="{F0CD7F53-D9FA-4BD6-A1CC-C5299EF6E1B5}" type="parTrans" cxnId="{F0A19E22-C0F5-4AC3-A327-1D5F9B3D5C48}">
      <dgm:prSet/>
      <dgm:spPr/>
      <dgm:t>
        <a:bodyPr/>
        <a:lstStyle/>
        <a:p>
          <a:endParaRPr lang="en-US"/>
        </a:p>
      </dgm:t>
    </dgm:pt>
    <dgm:pt modelId="{32D90E67-7EC8-4CBB-8939-23F751E740FE}" type="sibTrans" cxnId="{F0A19E22-C0F5-4AC3-A327-1D5F9B3D5C48}">
      <dgm:prSet/>
      <dgm:spPr/>
      <dgm:t>
        <a:bodyPr/>
        <a:lstStyle/>
        <a:p>
          <a:endParaRPr lang="en-US"/>
        </a:p>
      </dgm:t>
    </dgm:pt>
    <dgm:pt modelId="{5C544B25-C2D0-4ADE-A8A4-9904822BE6FE}" type="pres">
      <dgm:prSet presAssocID="{732DDD85-F880-4B92-9BFB-C284CBA8B0E4}" presName="linear" presStyleCnt="0">
        <dgm:presLayoutVars>
          <dgm:animLvl val="lvl"/>
          <dgm:resizeHandles val="exact"/>
        </dgm:presLayoutVars>
      </dgm:prSet>
      <dgm:spPr/>
    </dgm:pt>
    <dgm:pt modelId="{909C7E58-0A12-4B09-B869-B0FE2D1683B0}" type="pres">
      <dgm:prSet presAssocID="{BAC23DCF-77BB-458D-9D42-5D52C6E8FA33}" presName="parentText" presStyleLbl="node1" presStyleIdx="0" presStyleCnt="2">
        <dgm:presLayoutVars>
          <dgm:chMax val="0"/>
          <dgm:bulletEnabled val="1"/>
        </dgm:presLayoutVars>
      </dgm:prSet>
      <dgm:spPr/>
    </dgm:pt>
    <dgm:pt modelId="{FFABE0B3-F76A-4FD0-8B74-3F034A10FFA8}" type="pres">
      <dgm:prSet presAssocID="{0EB52202-E9F1-469C-94E6-065FB736EDDD}" presName="spacer" presStyleCnt="0"/>
      <dgm:spPr/>
    </dgm:pt>
    <dgm:pt modelId="{53579768-8FF5-43AC-AD6F-A9A073BACBF3}" type="pres">
      <dgm:prSet presAssocID="{FE43BF58-78F2-475A-8EF2-B63379394B17}" presName="parentText" presStyleLbl="node1" presStyleIdx="1" presStyleCnt="2">
        <dgm:presLayoutVars>
          <dgm:chMax val="0"/>
          <dgm:bulletEnabled val="1"/>
        </dgm:presLayoutVars>
      </dgm:prSet>
      <dgm:spPr/>
    </dgm:pt>
  </dgm:ptLst>
  <dgm:cxnLst>
    <dgm:cxn modelId="{F99D350B-EC3E-43EC-A7E0-E6DC9F7E821F}" type="presOf" srcId="{732DDD85-F880-4B92-9BFB-C284CBA8B0E4}" destId="{5C544B25-C2D0-4ADE-A8A4-9904822BE6FE}" srcOrd="0" destOrd="0" presId="urn:microsoft.com/office/officeart/2005/8/layout/vList2"/>
    <dgm:cxn modelId="{F0A19E22-C0F5-4AC3-A327-1D5F9B3D5C48}" srcId="{732DDD85-F880-4B92-9BFB-C284CBA8B0E4}" destId="{FE43BF58-78F2-475A-8EF2-B63379394B17}" srcOrd="1" destOrd="0" parTransId="{F0CD7F53-D9FA-4BD6-A1CC-C5299EF6E1B5}" sibTransId="{32D90E67-7EC8-4CBB-8939-23F751E740FE}"/>
    <dgm:cxn modelId="{074EEE2C-BB73-434C-B598-11DDAB2B4C6F}" type="presOf" srcId="{BAC23DCF-77BB-458D-9D42-5D52C6E8FA33}" destId="{909C7E58-0A12-4B09-B869-B0FE2D1683B0}" srcOrd="0" destOrd="0" presId="urn:microsoft.com/office/officeart/2005/8/layout/vList2"/>
    <dgm:cxn modelId="{602B3EB3-B7A1-420B-B801-1113C129479C}" type="presOf" srcId="{FE43BF58-78F2-475A-8EF2-B63379394B17}" destId="{53579768-8FF5-43AC-AD6F-A9A073BACBF3}" srcOrd="0" destOrd="0" presId="urn:microsoft.com/office/officeart/2005/8/layout/vList2"/>
    <dgm:cxn modelId="{901E32C3-1871-43DC-B9A4-7FD585D20588}" srcId="{732DDD85-F880-4B92-9BFB-C284CBA8B0E4}" destId="{BAC23DCF-77BB-458D-9D42-5D52C6E8FA33}" srcOrd="0" destOrd="0" parTransId="{88EA3DF0-0002-4365-839A-78F67F2EA5BB}" sibTransId="{0EB52202-E9F1-469C-94E6-065FB736EDDD}"/>
    <dgm:cxn modelId="{B2D837D1-D329-460C-B35A-6A43902ED97E}" type="presParOf" srcId="{5C544B25-C2D0-4ADE-A8A4-9904822BE6FE}" destId="{909C7E58-0A12-4B09-B869-B0FE2D1683B0}" srcOrd="0" destOrd="0" presId="urn:microsoft.com/office/officeart/2005/8/layout/vList2"/>
    <dgm:cxn modelId="{271BADA8-2482-4021-A859-017F0A387331}" type="presParOf" srcId="{5C544B25-C2D0-4ADE-A8A4-9904822BE6FE}" destId="{FFABE0B3-F76A-4FD0-8B74-3F034A10FFA8}" srcOrd="1" destOrd="0" presId="urn:microsoft.com/office/officeart/2005/8/layout/vList2"/>
    <dgm:cxn modelId="{1C55F7F6-B7A3-4499-A8BA-638A5FE08183}" type="presParOf" srcId="{5C544B25-C2D0-4ADE-A8A4-9904822BE6FE}" destId="{53579768-8FF5-43AC-AD6F-A9A073BACBF3}"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6A89C5-AAC1-497D-A25B-DE9F463343B3}">
      <dsp:nvSpPr>
        <dsp:cNvPr id="0" name=""/>
        <dsp:cNvSpPr/>
      </dsp:nvSpPr>
      <dsp:spPr>
        <a:xfrm>
          <a:off x="2667" y="0"/>
          <a:ext cx="2795810" cy="4505080"/>
        </a:xfrm>
        <a:prstGeom prst="roundRect">
          <a:avLst>
            <a:gd name="adj" fmla="val 1000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t" anchorCtr="1">
          <a:noAutofit/>
        </a:bodyPr>
        <a:lstStyle/>
        <a:p>
          <a:pPr marL="0" lvl="0" indent="0" algn="l" defTabSz="800100">
            <a:lnSpc>
              <a:spcPct val="90000"/>
            </a:lnSpc>
            <a:spcBef>
              <a:spcPct val="0"/>
            </a:spcBef>
            <a:spcAft>
              <a:spcPct val="35000"/>
            </a:spcAft>
            <a:buNone/>
          </a:pPr>
          <a:r>
            <a:rPr lang="en-US" sz="1800" b="1" u="sng" kern="1200" dirty="0">
              <a:solidFill>
                <a:srgbClr val="00B050"/>
              </a:solidFill>
              <a:latin typeface="Arial" panose="020B0604020202020204" pitchFamily="34" charset="0"/>
              <a:cs typeface="Arial" panose="020B0604020202020204" pitchFamily="34" charset="0"/>
            </a:rPr>
            <a:t>DODIN</a:t>
          </a:r>
        </a:p>
        <a:p>
          <a:pPr marL="114300" lvl="1" indent="-114300" algn="l" defTabSz="622300">
            <a:lnSpc>
              <a:spcPct val="90000"/>
            </a:lnSpc>
            <a:spcBef>
              <a:spcPct val="0"/>
            </a:spcBef>
            <a:spcAft>
              <a:spcPct val="15000"/>
            </a:spcAft>
            <a:buChar char="•"/>
          </a:pPr>
          <a:r>
            <a:rPr lang="en-US" sz="1400" i="1" kern="1200" dirty="0">
              <a:latin typeface="Arial" panose="020B0604020202020204" pitchFamily="34" charset="0"/>
              <a:cs typeface="Arial" panose="020B0604020202020204" pitchFamily="34" charset="0"/>
            </a:rPr>
            <a:t>Inside</a:t>
          </a:r>
          <a:r>
            <a:rPr lang="en-US" sz="1400" kern="1200" dirty="0">
              <a:latin typeface="Arial" panose="020B0604020202020204" pitchFamily="34" charset="0"/>
              <a:cs typeface="Arial" panose="020B0604020202020204" pitchFamily="34" charset="0"/>
            </a:rPr>
            <a:t> DOD Network</a:t>
          </a:r>
        </a:p>
        <a:p>
          <a:pPr marL="114300" lvl="1" indent="-114300" algn="l" defTabSz="622300">
            <a:lnSpc>
              <a:spcPct val="90000"/>
            </a:lnSpc>
            <a:spcBef>
              <a:spcPct val="0"/>
            </a:spcBef>
            <a:spcAft>
              <a:spcPct val="15000"/>
            </a:spcAft>
            <a:buChar char="•"/>
          </a:pPr>
          <a:r>
            <a:rPr lang="en-US" sz="1400" kern="1200" dirty="0">
              <a:latin typeface="Arial" panose="020B0604020202020204" pitchFamily="34" charset="0"/>
              <a:cs typeface="Arial" panose="020B0604020202020204" pitchFamily="34" charset="0"/>
            </a:rPr>
            <a:t>Network focused</a:t>
          </a:r>
          <a:endParaRPr lang="en-US" sz="1400" i="1" kern="1200" dirty="0">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r>
            <a:rPr lang="en-US" sz="1400" kern="1200" dirty="0">
              <a:latin typeface="Arial" panose="020B0604020202020204" pitchFamily="34" charset="0"/>
              <a:cs typeface="Arial" panose="020B0604020202020204" pitchFamily="34" charset="0"/>
            </a:rPr>
            <a:t>Contract/Banners</a:t>
          </a:r>
          <a:endParaRPr lang="en-US" sz="1400" i="1" kern="1200" dirty="0">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r>
            <a:rPr lang="en-US" sz="1400" kern="1200" dirty="0">
              <a:latin typeface="Arial" panose="020B0604020202020204" pitchFamily="34" charset="0"/>
              <a:cs typeface="Arial" panose="020B0604020202020204" pitchFamily="34" charset="0"/>
            </a:rPr>
            <a:t>E.g., Anti-Virus Software / Network construction</a:t>
          </a:r>
        </a:p>
      </dsp:txBody>
      <dsp:txXfrm>
        <a:off x="2667" y="1802032"/>
        <a:ext cx="2795810" cy="1802032"/>
      </dsp:txXfrm>
    </dsp:sp>
    <dsp:sp modelId="{8E54BCCF-6127-4695-8036-7EF4FC30ED5E}">
      <dsp:nvSpPr>
        <dsp:cNvPr id="0" name=""/>
        <dsp:cNvSpPr/>
      </dsp:nvSpPr>
      <dsp:spPr>
        <a:xfrm>
          <a:off x="647116" y="78130"/>
          <a:ext cx="1500191" cy="1500191"/>
        </a:xfrm>
        <a:prstGeom prst="ellipse">
          <a:avLst/>
        </a:prstGeom>
        <a:blipFill rotWithShape="1">
          <a:blip xmlns:r="http://schemas.openxmlformats.org/officeDocument/2006/relationships" r:embed="rId1"/>
          <a:stretch>
            <a:fillRect/>
          </a:stretch>
        </a:blipFill>
        <a:ln>
          <a:noFill/>
        </a:ln>
        <a:effectLst>
          <a:outerShdw blurRad="57150" dist="19050" dir="5400000" algn="ctr" rotWithShape="0">
            <a:srgbClr val="000000">
              <a:alpha val="63000"/>
            </a:srgbClr>
          </a:outerShdw>
        </a:effectLst>
      </dsp:spPr>
      <dsp:style>
        <a:lnRef idx="0">
          <a:scrgbClr r="0" g="0" b="0"/>
        </a:lnRef>
        <a:fillRef idx="1">
          <a:scrgbClr r="0" g="0" b="0"/>
        </a:fillRef>
        <a:effectRef idx="3">
          <a:scrgbClr r="0" g="0" b="0"/>
        </a:effectRef>
        <a:fontRef idx="minor"/>
      </dsp:style>
    </dsp:sp>
    <dsp:sp modelId="{FAC1076F-C9BD-4C13-9A97-44221D61D3DC}">
      <dsp:nvSpPr>
        <dsp:cNvPr id="0" name=""/>
        <dsp:cNvSpPr/>
      </dsp:nvSpPr>
      <dsp:spPr>
        <a:xfrm>
          <a:off x="2882351" y="0"/>
          <a:ext cx="2795810" cy="4505080"/>
        </a:xfrm>
        <a:prstGeom prst="roundRect">
          <a:avLst>
            <a:gd name="adj" fmla="val 1000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t" anchorCtr="1">
          <a:noAutofit/>
        </a:bodyPr>
        <a:lstStyle/>
        <a:p>
          <a:pPr marL="0" lvl="0" indent="0" algn="l" defTabSz="800100">
            <a:lnSpc>
              <a:spcPct val="90000"/>
            </a:lnSpc>
            <a:spcBef>
              <a:spcPct val="0"/>
            </a:spcBef>
            <a:spcAft>
              <a:spcPct val="35000"/>
            </a:spcAft>
            <a:buNone/>
          </a:pPr>
          <a:r>
            <a:rPr lang="en-US" sz="1800" b="1" u="sng" kern="1200" dirty="0">
              <a:solidFill>
                <a:srgbClr val="FFFF00"/>
              </a:solidFill>
              <a:latin typeface="Arial" panose="020B0604020202020204" pitchFamily="34" charset="0"/>
              <a:cs typeface="Arial" panose="020B0604020202020204" pitchFamily="34" charset="0"/>
            </a:rPr>
            <a:t>DCO-IDM (CPTs)</a:t>
          </a:r>
        </a:p>
        <a:p>
          <a:pPr marL="114300" lvl="1" indent="-114300" algn="l" defTabSz="622300">
            <a:lnSpc>
              <a:spcPct val="90000"/>
            </a:lnSpc>
            <a:spcBef>
              <a:spcPct val="0"/>
            </a:spcBef>
            <a:spcAft>
              <a:spcPct val="15000"/>
            </a:spcAft>
            <a:buChar char="•"/>
          </a:pPr>
          <a:r>
            <a:rPr lang="en-US" sz="1400" b="0" kern="1200" dirty="0">
              <a:latin typeface="Arial" panose="020B0604020202020204" pitchFamily="34" charset="0"/>
              <a:cs typeface="Arial" panose="020B0604020202020204" pitchFamily="34" charset="0"/>
            </a:rPr>
            <a:t>Defensive operations in which authorized defense actions occur within the defended portion of cyberspace. </a:t>
          </a:r>
        </a:p>
        <a:p>
          <a:pPr marL="114300" lvl="1" indent="-114300" algn="l" defTabSz="622300">
            <a:lnSpc>
              <a:spcPct val="90000"/>
            </a:lnSpc>
            <a:spcBef>
              <a:spcPct val="0"/>
            </a:spcBef>
            <a:spcAft>
              <a:spcPct val="15000"/>
            </a:spcAft>
            <a:buChar char="•"/>
          </a:pPr>
          <a:r>
            <a:rPr lang="en-US" sz="1400" b="0" kern="1200" dirty="0">
              <a:latin typeface="Arial" panose="020B0604020202020204" pitchFamily="34" charset="0"/>
              <a:cs typeface="Arial" panose="020B0604020202020204" pitchFamily="34" charset="0"/>
            </a:rPr>
            <a:t>Within the DoD network</a:t>
          </a:r>
        </a:p>
        <a:p>
          <a:pPr marL="114300" lvl="1" indent="-114300" algn="l" defTabSz="622300">
            <a:lnSpc>
              <a:spcPct val="90000"/>
            </a:lnSpc>
            <a:spcBef>
              <a:spcPct val="0"/>
            </a:spcBef>
            <a:spcAft>
              <a:spcPct val="15000"/>
            </a:spcAft>
            <a:buChar char="•"/>
          </a:pPr>
          <a:r>
            <a:rPr lang="en-US" sz="1400" b="0" kern="1200" dirty="0">
              <a:latin typeface="Arial" panose="020B0604020202020204" pitchFamily="34" charset="0"/>
              <a:cs typeface="Arial" panose="020B0604020202020204" pitchFamily="34" charset="0"/>
            </a:rPr>
            <a:t>Domestic Law </a:t>
          </a:r>
        </a:p>
        <a:p>
          <a:pPr marL="114300" lvl="1" indent="-114300" algn="l" defTabSz="622300">
            <a:lnSpc>
              <a:spcPct val="90000"/>
            </a:lnSpc>
            <a:spcBef>
              <a:spcPct val="0"/>
            </a:spcBef>
            <a:spcAft>
              <a:spcPct val="15000"/>
            </a:spcAft>
            <a:buChar char="•"/>
          </a:pPr>
          <a:r>
            <a:rPr lang="en-US" sz="1400" b="0" kern="1200" dirty="0">
              <a:latin typeface="Arial" panose="020B0604020202020204" pitchFamily="34" charset="0"/>
              <a:cs typeface="Arial" panose="020B0604020202020204" pitchFamily="34" charset="0"/>
            </a:rPr>
            <a:t>E.g., Seeking/Removing Insider Threat</a:t>
          </a:r>
        </a:p>
      </dsp:txBody>
      <dsp:txXfrm>
        <a:off x="2882351" y="1802032"/>
        <a:ext cx="2795810" cy="1802032"/>
      </dsp:txXfrm>
    </dsp:sp>
    <dsp:sp modelId="{52DFE227-D38F-456D-823B-78DF6E24E445}">
      <dsp:nvSpPr>
        <dsp:cNvPr id="0" name=""/>
        <dsp:cNvSpPr/>
      </dsp:nvSpPr>
      <dsp:spPr>
        <a:xfrm>
          <a:off x="3530160" y="125581"/>
          <a:ext cx="1500191" cy="1500191"/>
        </a:xfrm>
        <a:prstGeom prst="ellipse">
          <a:avLst/>
        </a:prstGeom>
        <a:blipFill rotWithShape="1">
          <a:blip xmlns:r="http://schemas.openxmlformats.org/officeDocument/2006/relationships" r:embed="rId2"/>
          <a:stretch>
            <a:fillRect/>
          </a:stretch>
        </a:blipFill>
        <a:ln>
          <a:noFill/>
        </a:ln>
        <a:effectLst>
          <a:outerShdw blurRad="57150" dist="19050" dir="5400000" algn="ctr" rotWithShape="0">
            <a:srgbClr val="000000">
              <a:alpha val="63000"/>
            </a:srgbClr>
          </a:outerShdw>
        </a:effectLst>
      </dsp:spPr>
      <dsp:style>
        <a:lnRef idx="0">
          <a:scrgbClr r="0" g="0" b="0"/>
        </a:lnRef>
        <a:fillRef idx="1">
          <a:scrgbClr r="0" g="0" b="0"/>
        </a:fillRef>
        <a:effectRef idx="3">
          <a:scrgbClr r="0" g="0" b="0"/>
        </a:effectRef>
        <a:fontRef idx="minor"/>
      </dsp:style>
    </dsp:sp>
    <dsp:sp modelId="{F1736F3C-C58B-42D2-A9F1-B030BC161265}">
      <dsp:nvSpPr>
        <dsp:cNvPr id="0" name=""/>
        <dsp:cNvSpPr/>
      </dsp:nvSpPr>
      <dsp:spPr>
        <a:xfrm>
          <a:off x="5762036" y="0"/>
          <a:ext cx="2795810" cy="4505080"/>
        </a:xfrm>
        <a:prstGeom prst="roundRect">
          <a:avLst>
            <a:gd name="adj" fmla="val 1000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t" anchorCtr="1">
          <a:noAutofit/>
        </a:bodyPr>
        <a:lstStyle/>
        <a:p>
          <a:pPr marL="0" lvl="0" indent="0" algn="l" defTabSz="800100">
            <a:lnSpc>
              <a:spcPct val="90000"/>
            </a:lnSpc>
            <a:spcBef>
              <a:spcPct val="0"/>
            </a:spcBef>
            <a:spcAft>
              <a:spcPct val="35000"/>
            </a:spcAft>
            <a:buNone/>
          </a:pPr>
          <a:r>
            <a:rPr lang="en-US" sz="1800" b="1" u="sng" kern="1200" dirty="0">
              <a:solidFill>
                <a:srgbClr val="FFC000"/>
              </a:solidFill>
              <a:latin typeface="Arial" panose="020B0604020202020204" pitchFamily="34" charset="0"/>
              <a:cs typeface="Arial" panose="020B0604020202020204" pitchFamily="34" charset="0"/>
            </a:rPr>
            <a:t>DCO-RA (NMTs)</a:t>
          </a:r>
        </a:p>
        <a:p>
          <a:pPr marL="114300" lvl="1" indent="-114300" algn="l" defTabSz="622300">
            <a:lnSpc>
              <a:spcPct val="90000"/>
            </a:lnSpc>
            <a:spcBef>
              <a:spcPct val="0"/>
            </a:spcBef>
            <a:spcAft>
              <a:spcPct val="15000"/>
            </a:spcAft>
            <a:buChar char="•"/>
          </a:pPr>
          <a:r>
            <a:rPr lang="en-US" sz="1400" kern="1200" dirty="0">
              <a:latin typeface="Arial" panose="020B0604020202020204" pitchFamily="34" charset="0"/>
              <a:cs typeface="Arial" panose="020B0604020202020204" pitchFamily="34" charset="0"/>
            </a:rPr>
            <a:t>Defensive operations that are taken external to the defended network without or without the permission of the owner of the affected system</a:t>
          </a:r>
          <a:r>
            <a:rPr lang="en-US" sz="1400" kern="1200" dirty="0"/>
            <a:t>.</a:t>
          </a:r>
          <a:endParaRPr lang="en-US" sz="1400" kern="1200" dirty="0">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r>
            <a:rPr lang="en-US" sz="1400" kern="1200" dirty="0">
              <a:latin typeface="Arial" panose="020B0604020202020204" pitchFamily="34" charset="0"/>
              <a:cs typeface="Arial" panose="020B0604020202020204" pitchFamily="34" charset="0"/>
            </a:rPr>
            <a:t>Domestic / </a:t>
          </a:r>
          <a:r>
            <a:rPr lang="en-US" sz="1400" i="1" kern="1200" dirty="0">
              <a:latin typeface="Arial" panose="020B0604020202020204" pitchFamily="34" charset="0"/>
              <a:cs typeface="Arial" panose="020B0604020202020204" pitchFamily="34" charset="0"/>
            </a:rPr>
            <a:t>I-Law</a:t>
          </a:r>
        </a:p>
        <a:p>
          <a:pPr marL="114300" lvl="1" indent="-114300" algn="l" defTabSz="622300">
            <a:lnSpc>
              <a:spcPct val="90000"/>
            </a:lnSpc>
            <a:spcBef>
              <a:spcPct val="0"/>
            </a:spcBef>
            <a:spcAft>
              <a:spcPct val="15000"/>
            </a:spcAft>
            <a:buChar char="•"/>
          </a:pPr>
          <a:r>
            <a:rPr lang="en-US" sz="1400" b="0" kern="1200" dirty="0">
              <a:latin typeface="Arial" panose="020B0604020202020204" pitchFamily="34" charset="0"/>
              <a:cs typeface="Arial" panose="020B0604020202020204" pitchFamily="34" charset="0"/>
            </a:rPr>
            <a:t>E.g., Stopping an attack before it happens</a:t>
          </a:r>
          <a:endParaRPr lang="en-US" sz="1400" b="0" i="1" kern="1200" dirty="0">
            <a:latin typeface="Arial" panose="020B0604020202020204" pitchFamily="34" charset="0"/>
            <a:cs typeface="Arial" panose="020B0604020202020204" pitchFamily="34" charset="0"/>
          </a:endParaRPr>
        </a:p>
      </dsp:txBody>
      <dsp:txXfrm>
        <a:off x="5762036" y="1802032"/>
        <a:ext cx="2795810" cy="1802032"/>
      </dsp:txXfrm>
    </dsp:sp>
    <dsp:sp modelId="{8CDFC7D4-C3D0-4944-85F6-CA20C29AA795}">
      <dsp:nvSpPr>
        <dsp:cNvPr id="0" name=""/>
        <dsp:cNvSpPr/>
      </dsp:nvSpPr>
      <dsp:spPr>
        <a:xfrm>
          <a:off x="6409845" y="78130"/>
          <a:ext cx="1500191" cy="1500191"/>
        </a:xfrm>
        <a:prstGeom prst="ellipse">
          <a:avLst/>
        </a:prstGeom>
        <a:blipFill dpi="0" rotWithShape="1">
          <a:blip xmlns:r="http://schemas.openxmlformats.org/officeDocument/2006/relationships" r:embed="rId3">
            <a:extLst>
              <a:ext uri="{28A0092B-C50C-407E-A947-70E740481C1C}">
                <a14:useLocalDpi xmlns:a14="http://schemas.microsoft.com/office/drawing/2010/main" val="0"/>
              </a:ext>
            </a:extLst>
          </a:blip>
          <a:srcRect/>
          <a:stretch>
            <a:fillRect l="-1032" t="1295" r="-58754" b="-1295"/>
          </a:stretch>
        </a:blipFill>
        <a:ln>
          <a:noFill/>
        </a:ln>
        <a:effectLst>
          <a:outerShdw blurRad="57150" dist="19050" dir="5400000" algn="ctr" rotWithShape="0">
            <a:srgbClr val="000000">
              <a:alpha val="63000"/>
            </a:srgbClr>
          </a:outerShdw>
        </a:effectLst>
      </dsp:spPr>
      <dsp:style>
        <a:lnRef idx="0">
          <a:scrgbClr r="0" g="0" b="0"/>
        </a:lnRef>
        <a:fillRef idx="1">
          <a:scrgbClr r="0" g="0" b="0"/>
        </a:fillRef>
        <a:effectRef idx="3">
          <a:scrgbClr r="0" g="0" b="0"/>
        </a:effectRef>
        <a:fontRef idx="minor"/>
      </dsp:style>
    </dsp:sp>
    <dsp:sp modelId="{EC878116-C9AF-4283-8434-CFB370B3198B}">
      <dsp:nvSpPr>
        <dsp:cNvPr id="0" name=""/>
        <dsp:cNvSpPr/>
      </dsp:nvSpPr>
      <dsp:spPr>
        <a:xfrm>
          <a:off x="8641720" y="0"/>
          <a:ext cx="2795810" cy="4505080"/>
        </a:xfrm>
        <a:prstGeom prst="roundRect">
          <a:avLst>
            <a:gd name="adj" fmla="val 1000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t" anchorCtr="1">
          <a:noAutofit/>
        </a:bodyPr>
        <a:lstStyle/>
        <a:p>
          <a:pPr marL="0" lvl="0" indent="0" algn="l" defTabSz="800100">
            <a:lnSpc>
              <a:spcPct val="90000"/>
            </a:lnSpc>
            <a:spcBef>
              <a:spcPct val="0"/>
            </a:spcBef>
            <a:spcAft>
              <a:spcPct val="35000"/>
            </a:spcAft>
            <a:buNone/>
          </a:pPr>
          <a:r>
            <a:rPr lang="en-US" sz="1800" b="1" u="sng" kern="1200" dirty="0">
              <a:solidFill>
                <a:srgbClr val="FF0000"/>
              </a:solidFill>
              <a:latin typeface="Arial" panose="020B0604020202020204" pitchFamily="34" charset="0"/>
              <a:cs typeface="Arial" panose="020B0604020202020204" pitchFamily="34" charset="0"/>
            </a:rPr>
            <a:t>OCO</a:t>
          </a:r>
        </a:p>
        <a:p>
          <a:pPr marL="114300" lvl="1" indent="-114300" algn="l" defTabSz="622300">
            <a:lnSpc>
              <a:spcPct val="90000"/>
            </a:lnSpc>
            <a:spcBef>
              <a:spcPct val="0"/>
            </a:spcBef>
            <a:spcAft>
              <a:spcPct val="15000"/>
            </a:spcAft>
            <a:buChar char="•"/>
          </a:pPr>
          <a:r>
            <a:rPr lang="en-US" sz="1400" i="0" kern="1200" dirty="0">
              <a:latin typeface="Arial" panose="020B0604020202020204" pitchFamily="34" charset="0"/>
              <a:cs typeface="Arial" panose="020B0604020202020204" pitchFamily="34" charset="0"/>
            </a:rPr>
            <a:t>Outside</a:t>
          </a:r>
          <a:r>
            <a:rPr lang="en-US" sz="1400" kern="1200" dirty="0">
              <a:latin typeface="Arial" panose="020B0604020202020204" pitchFamily="34" charset="0"/>
              <a:cs typeface="Arial" panose="020B0604020202020204" pitchFamily="34" charset="0"/>
            </a:rPr>
            <a:t> DOD Network</a:t>
          </a:r>
        </a:p>
        <a:p>
          <a:pPr marL="114300" lvl="1" indent="-114300" algn="l" defTabSz="622300">
            <a:lnSpc>
              <a:spcPct val="90000"/>
            </a:lnSpc>
            <a:spcBef>
              <a:spcPct val="0"/>
            </a:spcBef>
            <a:spcAft>
              <a:spcPct val="15000"/>
            </a:spcAft>
            <a:buChar char="•"/>
          </a:pPr>
          <a:r>
            <a:rPr lang="en-US" sz="1400" kern="1200" dirty="0">
              <a:latin typeface="Arial" panose="020B0604020202020204" pitchFamily="34" charset="0"/>
              <a:cs typeface="Arial" panose="020B0604020202020204" pitchFamily="34" charset="0"/>
            </a:rPr>
            <a:t>Specific Threat</a:t>
          </a:r>
        </a:p>
        <a:p>
          <a:pPr marL="114300" lvl="1" indent="-114300" algn="l" defTabSz="622300">
            <a:lnSpc>
              <a:spcPct val="90000"/>
            </a:lnSpc>
            <a:spcBef>
              <a:spcPct val="0"/>
            </a:spcBef>
            <a:spcAft>
              <a:spcPct val="15000"/>
            </a:spcAft>
            <a:buChar char="•"/>
          </a:pPr>
          <a:r>
            <a:rPr lang="en-US" sz="1400" kern="1200" dirty="0">
              <a:latin typeface="Arial" panose="020B0604020202020204" pitchFamily="34" charset="0"/>
              <a:cs typeface="Arial" panose="020B0604020202020204" pitchFamily="34" charset="0"/>
            </a:rPr>
            <a:t>Domestic / I-Law / </a:t>
          </a:r>
          <a:r>
            <a:rPr lang="en-US" sz="1400" i="1" kern="1200" dirty="0">
              <a:latin typeface="Arial" panose="020B0604020202020204" pitchFamily="34" charset="0"/>
              <a:cs typeface="Arial" panose="020B0604020202020204" pitchFamily="34" charset="0"/>
            </a:rPr>
            <a:t>LOAC</a:t>
          </a:r>
        </a:p>
        <a:p>
          <a:pPr marL="114300" lvl="1" indent="-114300" algn="l" defTabSz="622300">
            <a:lnSpc>
              <a:spcPct val="90000"/>
            </a:lnSpc>
            <a:spcBef>
              <a:spcPct val="0"/>
            </a:spcBef>
            <a:spcAft>
              <a:spcPct val="15000"/>
            </a:spcAft>
            <a:buChar char="•"/>
          </a:pPr>
          <a:r>
            <a:rPr lang="en-US" sz="1400" kern="1200" dirty="0">
              <a:latin typeface="Arial" panose="020B0604020202020204" pitchFamily="34" charset="0"/>
              <a:cs typeface="Arial" panose="020B0604020202020204" pitchFamily="34" charset="0"/>
            </a:rPr>
            <a:t>E.g., Shutting down enemy network prior to attack</a:t>
          </a:r>
        </a:p>
      </dsp:txBody>
      <dsp:txXfrm>
        <a:off x="8641720" y="1802032"/>
        <a:ext cx="2795810" cy="1802032"/>
      </dsp:txXfrm>
    </dsp:sp>
    <dsp:sp modelId="{8FD5A950-C90D-41FC-969F-8B5EA08B96E9}">
      <dsp:nvSpPr>
        <dsp:cNvPr id="0" name=""/>
        <dsp:cNvSpPr/>
      </dsp:nvSpPr>
      <dsp:spPr>
        <a:xfrm>
          <a:off x="9292890" y="78130"/>
          <a:ext cx="1500191" cy="1500191"/>
        </a:xfrm>
        <a:prstGeom prst="ellipse">
          <a:avLst/>
        </a:prstGeom>
        <a:blipFill dpi="0" rotWithShape="1">
          <a:blip xmlns:r="http://schemas.openxmlformats.org/officeDocument/2006/relationships" r:embed="rId4" cstate="print">
            <a:extLst>
              <a:ext uri="{28A0092B-C50C-407E-A947-70E740481C1C}">
                <a14:useLocalDpi xmlns:a14="http://schemas.microsoft.com/office/drawing/2010/main" val="0"/>
              </a:ext>
            </a:extLst>
          </a:blip>
          <a:srcRect/>
          <a:stretch>
            <a:fillRect l="-48312" t="-648" r="-1688" b="648"/>
          </a:stretch>
        </a:blipFill>
        <a:ln>
          <a:noFill/>
        </a:ln>
        <a:effectLst>
          <a:outerShdw blurRad="57150" dist="19050" dir="5400000" algn="ctr" rotWithShape="0">
            <a:srgbClr val="000000">
              <a:alpha val="63000"/>
            </a:srgbClr>
          </a:outerShdw>
        </a:effectLst>
      </dsp:spPr>
      <dsp:style>
        <a:lnRef idx="0">
          <a:scrgbClr r="0" g="0" b="0"/>
        </a:lnRef>
        <a:fillRef idx="1">
          <a:scrgbClr r="0" g="0" b="0"/>
        </a:fillRef>
        <a:effectRef idx="3">
          <a:scrgbClr r="0" g="0" b="0"/>
        </a:effectRef>
        <a:fontRef idx="minor"/>
      </dsp:style>
    </dsp:sp>
    <dsp:sp modelId="{A592D934-BC7A-4686-81FC-A1493D0041F7}">
      <dsp:nvSpPr>
        <dsp:cNvPr id="0" name=""/>
        <dsp:cNvSpPr/>
      </dsp:nvSpPr>
      <dsp:spPr>
        <a:xfrm>
          <a:off x="552017" y="3829318"/>
          <a:ext cx="10524982" cy="675762"/>
        </a:xfrm>
        <a:prstGeom prst="leftRightArrow">
          <a:avLst/>
        </a:prstGeom>
        <a:blipFill rotWithShape="0">
          <a:blip xmlns:r="http://schemas.openxmlformats.org/officeDocument/2006/relationships" r:embed="rId5"/>
          <a:srcRect/>
          <a:stretch>
            <a:fillRect t="-18000" b="-18000"/>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877824-4C71-449C-B955-55D671B87DAD}">
      <dsp:nvSpPr>
        <dsp:cNvPr id="0" name=""/>
        <dsp:cNvSpPr/>
      </dsp:nvSpPr>
      <dsp:spPr>
        <a:xfrm>
          <a:off x="5035134" y="1620247"/>
          <a:ext cx="3114098" cy="741014"/>
        </a:xfrm>
        <a:custGeom>
          <a:avLst/>
          <a:gdLst/>
          <a:ahLst/>
          <a:cxnLst/>
          <a:rect l="0" t="0" r="0" b="0"/>
          <a:pathLst>
            <a:path>
              <a:moveTo>
                <a:pt x="0" y="0"/>
              </a:moveTo>
              <a:lnTo>
                <a:pt x="0" y="504979"/>
              </a:lnTo>
              <a:lnTo>
                <a:pt x="3114098" y="504979"/>
              </a:lnTo>
              <a:lnTo>
                <a:pt x="3114098" y="741014"/>
              </a:lnTo>
            </a:path>
          </a:pathLst>
        </a:custGeom>
        <a:noFill/>
        <a:ln w="6350" cap="flat" cmpd="sng" algn="ctr">
          <a:solidFill>
            <a:schemeClr val="accent6">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0E1C23CB-F6B3-4480-B0DF-B6E41F3726E9}">
      <dsp:nvSpPr>
        <dsp:cNvPr id="0" name=""/>
        <dsp:cNvSpPr/>
      </dsp:nvSpPr>
      <dsp:spPr>
        <a:xfrm>
          <a:off x="4989414" y="1620247"/>
          <a:ext cx="91440" cy="741014"/>
        </a:xfrm>
        <a:custGeom>
          <a:avLst/>
          <a:gdLst/>
          <a:ahLst/>
          <a:cxnLst/>
          <a:rect l="0" t="0" r="0" b="0"/>
          <a:pathLst>
            <a:path>
              <a:moveTo>
                <a:pt x="45720" y="0"/>
              </a:moveTo>
              <a:lnTo>
                <a:pt x="45720" y="741014"/>
              </a:lnTo>
            </a:path>
          </a:pathLst>
        </a:custGeom>
        <a:noFill/>
        <a:ln w="6350" cap="flat" cmpd="sng" algn="ctr">
          <a:solidFill>
            <a:schemeClr val="accent6">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9C6D89F6-2C0C-437F-830A-864849471210}">
      <dsp:nvSpPr>
        <dsp:cNvPr id="0" name=""/>
        <dsp:cNvSpPr/>
      </dsp:nvSpPr>
      <dsp:spPr>
        <a:xfrm>
          <a:off x="1921035" y="1620247"/>
          <a:ext cx="3114098" cy="741014"/>
        </a:xfrm>
        <a:custGeom>
          <a:avLst/>
          <a:gdLst/>
          <a:ahLst/>
          <a:cxnLst/>
          <a:rect l="0" t="0" r="0" b="0"/>
          <a:pathLst>
            <a:path>
              <a:moveTo>
                <a:pt x="3114098" y="0"/>
              </a:moveTo>
              <a:lnTo>
                <a:pt x="3114098" y="504979"/>
              </a:lnTo>
              <a:lnTo>
                <a:pt x="0" y="504979"/>
              </a:lnTo>
              <a:lnTo>
                <a:pt x="0" y="741014"/>
              </a:lnTo>
            </a:path>
          </a:pathLst>
        </a:custGeom>
        <a:noFill/>
        <a:ln w="6350" cap="flat" cmpd="sng" algn="ctr">
          <a:solidFill>
            <a:schemeClr val="accent6">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8C1086C-28C5-4CC7-97C7-C00B56213F03}">
      <dsp:nvSpPr>
        <dsp:cNvPr id="0" name=""/>
        <dsp:cNvSpPr/>
      </dsp:nvSpPr>
      <dsp:spPr>
        <a:xfrm>
          <a:off x="3761184" y="2331"/>
          <a:ext cx="2547899" cy="1617915"/>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16A2B3B9-E4DF-45D9-97E4-587BF6DF7203}">
      <dsp:nvSpPr>
        <dsp:cNvPr id="0" name=""/>
        <dsp:cNvSpPr/>
      </dsp:nvSpPr>
      <dsp:spPr>
        <a:xfrm>
          <a:off x="4044284" y="271276"/>
          <a:ext cx="2547899" cy="1617915"/>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Legal Review</a:t>
          </a:r>
        </a:p>
      </dsp:txBody>
      <dsp:txXfrm>
        <a:off x="4091671" y="318663"/>
        <a:ext cx="2453125" cy="1523141"/>
      </dsp:txXfrm>
    </dsp:sp>
    <dsp:sp modelId="{DF306B59-C4F1-4E67-9E75-DAD1894519A7}">
      <dsp:nvSpPr>
        <dsp:cNvPr id="0" name=""/>
        <dsp:cNvSpPr/>
      </dsp:nvSpPr>
      <dsp:spPr>
        <a:xfrm>
          <a:off x="647085" y="2361261"/>
          <a:ext cx="2547899" cy="161791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FEAEEE46-4A73-4C76-B895-9AE6D0121238}">
      <dsp:nvSpPr>
        <dsp:cNvPr id="0" name=""/>
        <dsp:cNvSpPr/>
      </dsp:nvSpPr>
      <dsp:spPr>
        <a:xfrm>
          <a:off x="930185" y="2630206"/>
          <a:ext cx="2547899" cy="1617915"/>
        </a:xfrm>
        <a:prstGeom prst="roundRect">
          <a:avLst>
            <a:gd name="adj" fmla="val 10000"/>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U.S. Domestic Law</a:t>
          </a:r>
        </a:p>
      </dsp:txBody>
      <dsp:txXfrm>
        <a:off x="977572" y="2677593"/>
        <a:ext cx="2453125" cy="1523141"/>
      </dsp:txXfrm>
    </dsp:sp>
    <dsp:sp modelId="{B1035F40-A4E1-465F-BF69-169C91ADE9E8}">
      <dsp:nvSpPr>
        <dsp:cNvPr id="0" name=""/>
        <dsp:cNvSpPr/>
      </dsp:nvSpPr>
      <dsp:spPr>
        <a:xfrm>
          <a:off x="3761184" y="2361261"/>
          <a:ext cx="2547899" cy="161791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2AD3D161-88C3-4A4D-A825-3461047F766F}">
      <dsp:nvSpPr>
        <dsp:cNvPr id="0" name=""/>
        <dsp:cNvSpPr/>
      </dsp:nvSpPr>
      <dsp:spPr>
        <a:xfrm>
          <a:off x="4044284" y="2630206"/>
          <a:ext cx="2547899" cy="1617915"/>
        </a:xfrm>
        <a:prstGeom prst="roundRect">
          <a:avLst>
            <a:gd name="adj" fmla="val 10000"/>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International Law</a:t>
          </a:r>
        </a:p>
      </dsp:txBody>
      <dsp:txXfrm>
        <a:off x="4091671" y="2677593"/>
        <a:ext cx="2453125" cy="1523141"/>
      </dsp:txXfrm>
    </dsp:sp>
    <dsp:sp modelId="{BBAADF13-1ACB-497F-8A0E-FA475077E338}">
      <dsp:nvSpPr>
        <dsp:cNvPr id="0" name=""/>
        <dsp:cNvSpPr/>
      </dsp:nvSpPr>
      <dsp:spPr>
        <a:xfrm>
          <a:off x="6875283" y="2361261"/>
          <a:ext cx="2547899" cy="161791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845EB47E-E9F8-4EDE-87E4-47F469FD8B10}">
      <dsp:nvSpPr>
        <dsp:cNvPr id="0" name=""/>
        <dsp:cNvSpPr/>
      </dsp:nvSpPr>
      <dsp:spPr>
        <a:xfrm>
          <a:off x="7158383" y="2630206"/>
          <a:ext cx="2547899" cy="1617915"/>
        </a:xfrm>
        <a:prstGeom prst="roundRect">
          <a:avLst>
            <a:gd name="adj" fmla="val 10000"/>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National and Agency (DoD) Policies and Directives</a:t>
          </a:r>
        </a:p>
      </dsp:txBody>
      <dsp:txXfrm>
        <a:off x="7205770" y="2677593"/>
        <a:ext cx="2453125" cy="15231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A9E12D-27A5-4E39-BBC5-7DE8222429EF}">
      <dsp:nvSpPr>
        <dsp:cNvPr id="0" name=""/>
        <dsp:cNvSpPr/>
      </dsp:nvSpPr>
      <dsp:spPr>
        <a:xfrm>
          <a:off x="0" y="51133"/>
          <a:ext cx="6046132" cy="143208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dirty="0"/>
            <a:t>Properly authorized? (Law, Policies)</a:t>
          </a:r>
        </a:p>
      </dsp:txBody>
      <dsp:txXfrm>
        <a:off x="69908" y="121041"/>
        <a:ext cx="5906316" cy="1292264"/>
      </dsp:txXfrm>
    </dsp:sp>
    <dsp:sp modelId="{E0CB5894-CC61-4073-984B-3ECD3D19D792}">
      <dsp:nvSpPr>
        <dsp:cNvPr id="0" name=""/>
        <dsp:cNvSpPr/>
      </dsp:nvSpPr>
      <dsp:spPr>
        <a:xfrm>
          <a:off x="0" y="1586893"/>
          <a:ext cx="6046132" cy="1432080"/>
        </a:xfrm>
        <a:prstGeom prst="roundRect">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a:t>Any statutes or policies restricting the operation?</a:t>
          </a:r>
        </a:p>
      </dsp:txBody>
      <dsp:txXfrm>
        <a:off x="69908" y="1656801"/>
        <a:ext cx="5906316" cy="1292264"/>
      </dsp:txXfrm>
    </dsp:sp>
    <dsp:sp modelId="{42595E11-135A-4C0F-BE95-3E4DEF84ABCD}">
      <dsp:nvSpPr>
        <dsp:cNvPr id="0" name=""/>
        <dsp:cNvSpPr/>
      </dsp:nvSpPr>
      <dsp:spPr>
        <a:xfrm>
          <a:off x="0" y="3122652"/>
          <a:ext cx="6046132" cy="1432080"/>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dirty="0"/>
            <a:t>Privacy and civil liberties concerns?</a:t>
          </a:r>
        </a:p>
      </dsp:txBody>
      <dsp:txXfrm>
        <a:off x="69908" y="3192560"/>
        <a:ext cx="5906316" cy="12922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9C7E58-0A12-4B09-B869-B0FE2D1683B0}">
      <dsp:nvSpPr>
        <dsp:cNvPr id="0" name=""/>
        <dsp:cNvSpPr/>
      </dsp:nvSpPr>
      <dsp:spPr>
        <a:xfrm>
          <a:off x="0" y="35832"/>
          <a:ext cx="6046132" cy="218790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9550" tIns="209550" rIns="209550" bIns="209550" numCol="1" spcCol="1270" anchor="ctr" anchorCtr="0">
          <a:noAutofit/>
        </a:bodyPr>
        <a:lstStyle/>
        <a:p>
          <a:pPr marL="0" lvl="0" indent="0" algn="l" defTabSz="2444750">
            <a:lnSpc>
              <a:spcPct val="90000"/>
            </a:lnSpc>
            <a:spcBef>
              <a:spcPct val="0"/>
            </a:spcBef>
            <a:spcAft>
              <a:spcPct val="35000"/>
            </a:spcAft>
            <a:buNone/>
          </a:pPr>
          <a:r>
            <a:rPr lang="en-US" sz="5500" kern="1200" dirty="0"/>
            <a:t>National/Agency Policies/Directives</a:t>
          </a:r>
        </a:p>
      </dsp:txBody>
      <dsp:txXfrm>
        <a:off x="106804" y="142636"/>
        <a:ext cx="5832524" cy="1974292"/>
      </dsp:txXfrm>
    </dsp:sp>
    <dsp:sp modelId="{53579768-8FF5-43AC-AD6F-A9A073BACBF3}">
      <dsp:nvSpPr>
        <dsp:cNvPr id="0" name=""/>
        <dsp:cNvSpPr/>
      </dsp:nvSpPr>
      <dsp:spPr>
        <a:xfrm>
          <a:off x="0" y="2382132"/>
          <a:ext cx="6046132" cy="2187900"/>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9550" tIns="209550" rIns="209550" bIns="209550" numCol="1" spcCol="1270" anchor="ctr" anchorCtr="0">
          <a:noAutofit/>
        </a:bodyPr>
        <a:lstStyle/>
        <a:p>
          <a:pPr marL="0" lvl="0" indent="0" algn="l" defTabSz="2444750">
            <a:lnSpc>
              <a:spcPct val="90000"/>
            </a:lnSpc>
            <a:spcBef>
              <a:spcPct val="0"/>
            </a:spcBef>
            <a:spcAft>
              <a:spcPct val="35000"/>
            </a:spcAft>
            <a:buNone/>
          </a:pPr>
          <a:r>
            <a:rPr lang="en-US" sz="5500" kern="1200" dirty="0"/>
            <a:t>State Positions</a:t>
          </a:r>
        </a:p>
      </dsp:txBody>
      <dsp:txXfrm>
        <a:off x="106804" y="2488936"/>
        <a:ext cx="5832524" cy="1974292"/>
      </dsp:txXfrm>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CC882E-A4E5-4A9D-A50A-C72099C36BD5}" type="datetimeFigureOut">
              <a:rPr lang="en-US" smtClean="0"/>
              <a:t>3/10/2025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5EFFB2-571A-433A-846E-49B287C0A32A}" type="slidenum">
              <a:rPr lang="en-US" smtClean="0"/>
              <a:t>‹#›</a:t>
            </a:fld>
            <a:endParaRPr lang="en-US"/>
          </a:p>
        </p:txBody>
      </p:sp>
    </p:spTree>
    <p:extLst>
      <p:ext uri="{BB962C8B-B14F-4D97-AF65-F5344CB8AC3E}">
        <p14:creationId xmlns:p14="http://schemas.microsoft.com/office/powerpoint/2010/main" val="318345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D43EC9C-7521-4778-BAB4-1EF521CA69A6}" type="slidenum">
              <a:rPr lang="en-US" smtClean="0"/>
              <a:t>3</a:t>
            </a:fld>
            <a:endParaRPr lang="en-US"/>
          </a:p>
        </p:txBody>
      </p:sp>
    </p:spTree>
    <p:extLst>
      <p:ext uri="{BB962C8B-B14F-4D97-AF65-F5344CB8AC3E}">
        <p14:creationId xmlns:p14="http://schemas.microsoft.com/office/powerpoint/2010/main" val="2562340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43EC9C-7521-4778-BAB4-1EF521CA69A6}" type="slidenum">
              <a:rPr lang="en-US" smtClean="0"/>
              <a:t>4</a:t>
            </a:fld>
            <a:endParaRPr lang="en-US"/>
          </a:p>
        </p:txBody>
      </p:sp>
    </p:spTree>
    <p:extLst>
      <p:ext uri="{BB962C8B-B14F-4D97-AF65-F5344CB8AC3E}">
        <p14:creationId xmlns:p14="http://schemas.microsoft.com/office/powerpoint/2010/main" val="3644687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DCO-IDM</a:t>
            </a:r>
            <a:r>
              <a:rPr lang="en-US" dirty="0"/>
              <a:t>: Internal Defensive Measures</a:t>
            </a:r>
          </a:p>
          <a:p>
            <a:r>
              <a:rPr lang="en-US" b="1" dirty="0"/>
              <a:t>CPT</a:t>
            </a:r>
            <a:r>
              <a:rPr lang="en-US" dirty="0"/>
              <a:t>:</a:t>
            </a:r>
            <a:r>
              <a:rPr lang="en-US" baseline="0" dirty="0"/>
              <a:t> C</a:t>
            </a:r>
            <a:r>
              <a:rPr lang="en-US" dirty="0"/>
              <a:t>yber Protection Teams</a:t>
            </a:r>
          </a:p>
          <a:p>
            <a:r>
              <a:rPr lang="en-US" b="1" dirty="0"/>
              <a:t>DCO-RA</a:t>
            </a:r>
            <a:r>
              <a:rPr lang="en-US" dirty="0"/>
              <a:t>: Responsive Actions</a:t>
            </a:r>
          </a:p>
          <a:p>
            <a:r>
              <a:rPr lang="en-US" b="1" dirty="0"/>
              <a:t>NMT</a:t>
            </a:r>
            <a:r>
              <a:rPr lang="en-US" dirty="0"/>
              <a:t>: National Mission Teams</a:t>
            </a:r>
          </a:p>
          <a:p>
            <a:endParaRPr lang="en-US" dirty="0"/>
          </a:p>
          <a:p>
            <a:r>
              <a:rPr lang="en-US" b="1" dirty="0"/>
              <a:t>DODIN Operations. </a:t>
            </a:r>
            <a:r>
              <a:rPr lang="en-US" dirty="0"/>
              <a:t>The DODIN operations mission includes operational actions taken to secure, configure, operate, extend, maintain, and sustain DOD cyberspace and to create and preserve the confidentiality, availability, and integrity of the DODIN.</a:t>
            </a:r>
          </a:p>
          <a:p>
            <a:endParaRPr lang="en-US" b="1" dirty="0"/>
          </a:p>
          <a:p>
            <a:r>
              <a:rPr lang="en-US" b="1" dirty="0"/>
              <a:t>DCO. </a:t>
            </a:r>
            <a:r>
              <a:rPr lang="en-US" dirty="0"/>
              <a:t>DCO missions are executed to defend the DODIN, or other cyberspace DOD cyberspace forces have been ordered to defend, from active threats in cyberspace.</a:t>
            </a:r>
          </a:p>
          <a:p>
            <a:endParaRPr lang="en-US" b="1" dirty="0"/>
          </a:p>
          <a:p>
            <a:r>
              <a:rPr lang="en-US" b="1" dirty="0"/>
              <a:t>OCO. </a:t>
            </a:r>
            <a:r>
              <a:rPr lang="en-US" dirty="0"/>
              <a:t>OCO are CO missions intended to project power in and through foreign cyberspace through actions taken in support of CCDR or national objectives.</a:t>
            </a:r>
          </a:p>
          <a:p>
            <a:endParaRPr lang="en-US" dirty="0"/>
          </a:p>
        </p:txBody>
      </p:sp>
      <p:sp>
        <p:nvSpPr>
          <p:cNvPr id="4" name="Slide Number Placeholder 3"/>
          <p:cNvSpPr>
            <a:spLocks noGrp="1"/>
          </p:cNvSpPr>
          <p:nvPr>
            <p:ph type="sldNum" sz="quarter" idx="5"/>
          </p:nvPr>
        </p:nvSpPr>
        <p:spPr/>
        <p:txBody>
          <a:bodyPr/>
          <a:lstStyle/>
          <a:p>
            <a:fld id="{CD43EC9C-7521-4778-BAB4-1EF521CA69A6}" type="slidenum">
              <a:rPr lang="en-US" smtClean="0"/>
              <a:t>6</a:t>
            </a:fld>
            <a:endParaRPr lang="en-US"/>
          </a:p>
        </p:txBody>
      </p:sp>
    </p:spTree>
    <p:extLst>
      <p:ext uri="{BB962C8B-B14F-4D97-AF65-F5344CB8AC3E}">
        <p14:creationId xmlns:p14="http://schemas.microsoft.com/office/powerpoint/2010/main" val="3350560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all legal reviews for OCOs, there are three elements that are included: US Domestic Law, International law, and Policy</a:t>
            </a:r>
          </a:p>
        </p:txBody>
      </p:sp>
      <p:sp>
        <p:nvSpPr>
          <p:cNvPr id="4" name="Slide Number Placeholder 3"/>
          <p:cNvSpPr>
            <a:spLocks noGrp="1"/>
          </p:cNvSpPr>
          <p:nvPr>
            <p:ph type="sldNum" sz="quarter" idx="5"/>
          </p:nvPr>
        </p:nvSpPr>
        <p:spPr/>
        <p:txBody>
          <a:bodyPr/>
          <a:lstStyle/>
          <a:p>
            <a:fld id="{465EFFB2-571A-433A-846E-49B287C0A32A}" type="slidenum">
              <a:rPr lang="en-US" smtClean="0"/>
              <a:t>7</a:t>
            </a:fld>
            <a:endParaRPr lang="en-US"/>
          </a:p>
        </p:txBody>
      </p:sp>
    </p:spTree>
    <p:extLst>
      <p:ext uri="{BB962C8B-B14F-4D97-AF65-F5344CB8AC3E}">
        <p14:creationId xmlns:p14="http://schemas.microsoft.com/office/powerpoint/2010/main" val="3818635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we ask if something is properly authorized, we are asking whether congress and/or the president has authorized us to do this thing. What title 10 authority is there to conduct this operation. Are there are domestic statutes that may limit the operation, or how we are seeking to execute the operation? And finally, do we have any constitutional concerns (1</a:t>
            </a:r>
            <a:r>
              <a:rPr lang="en-US" baseline="30000" dirty="0"/>
              <a:t>st</a:t>
            </a:r>
            <a:r>
              <a:rPr lang="en-US" dirty="0"/>
              <a:t> or 4</a:t>
            </a:r>
            <a:r>
              <a:rPr lang="en-US" baseline="30000" dirty="0"/>
              <a:t>th</a:t>
            </a:r>
            <a:r>
              <a:rPr lang="en-US" dirty="0"/>
              <a:t> amendment) ?</a:t>
            </a:r>
          </a:p>
        </p:txBody>
      </p:sp>
      <p:sp>
        <p:nvSpPr>
          <p:cNvPr id="4" name="Slide Number Placeholder 3"/>
          <p:cNvSpPr>
            <a:spLocks noGrp="1"/>
          </p:cNvSpPr>
          <p:nvPr>
            <p:ph type="sldNum" sz="quarter" idx="5"/>
          </p:nvPr>
        </p:nvSpPr>
        <p:spPr/>
        <p:txBody>
          <a:bodyPr/>
          <a:lstStyle/>
          <a:p>
            <a:fld id="{465EFFB2-571A-433A-846E-49B287C0A32A}" type="slidenum">
              <a:rPr lang="en-US" smtClean="0"/>
              <a:t>8</a:t>
            </a:fld>
            <a:endParaRPr lang="en-US"/>
          </a:p>
        </p:txBody>
      </p:sp>
    </p:spTree>
    <p:extLst>
      <p:ext uri="{BB962C8B-B14F-4D97-AF65-F5344CB8AC3E}">
        <p14:creationId xmlns:p14="http://schemas.microsoft.com/office/powerpoint/2010/main" val="408687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an international law perspective, many tenants of public international law apply to aspects of offensive cyber operations. </a:t>
            </a:r>
          </a:p>
        </p:txBody>
      </p:sp>
      <p:sp>
        <p:nvSpPr>
          <p:cNvPr id="4" name="Slide Number Placeholder 3"/>
          <p:cNvSpPr>
            <a:spLocks noGrp="1"/>
          </p:cNvSpPr>
          <p:nvPr>
            <p:ph type="sldNum" sz="quarter" idx="5"/>
          </p:nvPr>
        </p:nvSpPr>
        <p:spPr/>
        <p:txBody>
          <a:bodyPr/>
          <a:lstStyle/>
          <a:p>
            <a:fld id="{465EFFB2-571A-433A-846E-49B287C0A32A}" type="slidenum">
              <a:rPr lang="en-US" smtClean="0"/>
              <a:t>9</a:t>
            </a:fld>
            <a:endParaRPr lang="en-US"/>
          </a:p>
        </p:txBody>
      </p:sp>
    </p:spTree>
    <p:extLst>
      <p:ext uri="{BB962C8B-B14F-4D97-AF65-F5344CB8AC3E}">
        <p14:creationId xmlns:p14="http://schemas.microsoft.com/office/powerpoint/2010/main" val="3816247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5EFFB2-571A-433A-846E-49B287C0A32A}" type="slidenum">
              <a:rPr lang="en-US" smtClean="0"/>
              <a:t>10</a:t>
            </a:fld>
            <a:endParaRPr lang="en-US"/>
          </a:p>
        </p:txBody>
      </p:sp>
    </p:spTree>
    <p:extLst>
      <p:ext uri="{BB962C8B-B14F-4D97-AF65-F5344CB8AC3E}">
        <p14:creationId xmlns:p14="http://schemas.microsoft.com/office/powerpoint/2010/main" val="3677070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111A6-B05B-5D3A-B24A-A7F1A5B444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DBF40-6E03-10DF-DF4F-AE0DB77582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39EE070-6ECC-79A0-AC9A-E1F2497D096C}"/>
              </a:ext>
            </a:extLst>
          </p:cNvPr>
          <p:cNvSpPr>
            <a:spLocks noGrp="1"/>
          </p:cNvSpPr>
          <p:nvPr>
            <p:ph type="dt" sz="half" idx="10"/>
          </p:nvPr>
        </p:nvSpPr>
        <p:spPr/>
        <p:txBody>
          <a:bodyPr/>
          <a:lstStyle/>
          <a:p>
            <a:fld id="{CAF8644F-8B81-4482-9C54-885B3FC840EC}" type="datetimeFigureOut">
              <a:rPr lang="en-US" smtClean="0"/>
              <a:t>3/10/2025</a:t>
            </a:fld>
            <a:endParaRPr lang="en-US"/>
          </a:p>
        </p:txBody>
      </p:sp>
      <p:sp>
        <p:nvSpPr>
          <p:cNvPr id="5" name="Footer Placeholder 4">
            <a:extLst>
              <a:ext uri="{FF2B5EF4-FFF2-40B4-BE49-F238E27FC236}">
                <a16:creationId xmlns:a16="http://schemas.microsoft.com/office/drawing/2014/main" id="{43B0B95D-CF7B-B73B-6D1E-4978F97707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9FB862-2987-0918-6D67-F82494F4178A}"/>
              </a:ext>
            </a:extLst>
          </p:cNvPr>
          <p:cNvSpPr>
            <a:spLocks noGrp="1"/>
          </p:cNvSpPr>
          <p:nvPr>
            <p:ph type="sldNum" sz="quarter" idx="12"/>
          </p:nvPr>
        </p:nvSpPr>
        <p:spPr/>
        <p:txBody>
          <a:bodyPr/>
          <a:lstStyle/>
          <a:p>
            <a:fld id="{793C0B8B-21B1-421F-9E9E-E5074946A137}" type="slidenum">
              <a:rPr lang="en-US" smtClean="0"/>
              <a:t>‹#›</a:t>
            </a:fld>
            <a:endParaRPr lang="en-US"/>
          </a:p>
        </p:txBody>
      </p:sp>
    </p:spTree>
    <p:extLst>
      <p:ext uri="{BB962C8B-B14F-4D97-AF65-F5344CB8AC3E}">
        <p14:creationId xmlns:p14="http://schemas.microsoft.com/office/powerpoint/2010/main" val="3465212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196E7-0668-B8E3-1A04-89F0E26E49A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ACC9F94-E3A0-5F2B-6D1C-DE56917C1C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1012F4-3F47-2BA0-62C3-FF88D3284E9A}"/>
              </a:ext>
            </a:extLst>
          </p:cNvPr>
          <p:cNvSpPr>
            <a:spLocks noGrp="1"/>
          </p:cNvSpPr>
          <p:nvPr>
            <p:ph type="dt" sz="half" idx="10"/>
          </p:nvPr>
        </p:nvSpPr>
        <p:spPr/>
        <p:txBody>
          <a:bodyPr/>
          <a:lstStyle/>
          <a:p>
            <a:fld id="{CAF8644F-8B81-4482-9C54-885B3FC840EC}" type="datetimeFigureOut">
              <a:rPr lang="en-US" smtClean="0"/>
              <a:t>3/10/2025</a:t>
            </a:fld>
            <a:endParaRPr lang="en-US"/>
          </a:p>
        </p:txBody>
      </p:sp>
      <p:sp>
        <p:nvSpPr>
          <p:cNvPr id="5" name="Footer Placeholder 4">
            <a:extLst>
              <a:ext uri="{FF2B5EF4-FFF2-40B4-BE49-F238E27FC236}">
                <a16:creationId xmlns:a16="http://schemas.microsoft.com/office/drawing/2014/main" id="{F70E3556-7FEF-D837-D8D4-8D3E11C85D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BC11E8-5672-5F91-2069-43E6E43CDF95}"/>
              </a:ext>
            </a:extLst>
          </p:cNvPr>
          <p:cNvSpPr>
            <a:spLocks noGrp="1"/>
          </p:cNvSpPr>
          <p:nvPr>
            <p:ph type="sldNum" sz="quarter" idx="12"/>
          </p:nvPr>
        </p:nvSpPr>
        <p:spPr/>
        <p:txBody>
          <a:bodyPr/>
          <a:lstStyle/>
          <a:p>
            <a:fld id="{793C0B8B-21B1-421F-9E9E-E5074946A137}" type="slidenum">
              <a:rPr lang="en-US" smtClean="0"/>
              <a:t>‹#›</a:t>
            </a:fld>
            <a:endParaRPr lang="en-US"/>
          </a:p>
        </p:txBody>
      </p:sp>
    </p:spTree>
    <p:extLst>
      <p:ext uri="{BB962C8B-B14F-4D97-AF65-F5344CB8AC3E}">
        <p14:creationId xmlns:p14="http://schemas.microsoft.com/office/powerpoint/2010/main" val="898734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A2F4A8-4B2F-EE69-D700-F2CA415858C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298B6A-91A2-D07D-C44A-40601581CDD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07575A-1B71-0109-CE5C-50849A0E393C}"/>
              </a:ext>
            </a:extLst>
          </p:cNvPr>
          <p:cNvSpPr>
            <a:spLocks noGrp="1"/>
          </p:cNvSpPr>
          <p:nvPr>
            <p:ph type="dt" sz="half" idx="10"/>
          </p:nvPr>
        </p:nvSpPr>
        <p:spPr/>
        <p:txBody>
          <a:bodyPr/>
          <a:lstStyle/>
          <a:p>
            <a:fld id="{CAF8644F-8B81-4482-9C54-885B3FC840EC}" type="datetimeFigureOut">
              <a:rPr lang="en-US" smtClean="0"/>
              <a:t>3/10/2025</a:t>
            </a:fld>
            <a:endParaRPr lang="en-US"/>
          </a:p>
        </p:txBody>
      </p:sp>
      <p:sp>
        <p:nvSpPr>
          <p:cNvPr id="5" name="Footer Placeholder 4">
            <a:extLst>
              <a:ext uri="{FF2B5EF4-FFF2-40B4-BE49-F238E27FC236}">
                <a16:creationId xmlns:a16="http://schemas.microsoft.com/office/drawing/2014/main" id="{59126EE2-DA92-7618-50AB-2BAE12CF97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FEA017-F174-496D-5B0D-C875897444C6}"/>
              </a:ext>
            </a:extLst>
          </p:cNvPr>
          <p:cNvSpPr>
            <a:spLocks noGrp="1"/>
          </p:cNvSpPr>
          <p:nvPr>
            <p:ph type="sldNum" sz="quarter" idx="12"/>
          </p:nvPr>
        </p:nvSpPr>
        <p:spPr/>
        <p:txBody>
          <a:bodyPr/>
          <a:lstStyle/>
          <a:p>
            <a:fld id="{793C0B8B-21B1-421F-9E9E-E5074946A137}" type="slidenum">
              <a:rPr lang="en-US" smtClean="0"/>
              <a:t>‹#›</a:t>
            </a:fld>
            <a:endParaRPr lang="en-US"/>
          </a:p>
        </p:txBody>
      </p:sp>
    </p:spTree>
    <p:extLst>
      <p:ext uri="{BB962C8B-B14F-4D97-AF65-F5344CB8AC3E}">
        <p14:creationId xmlns:p14="http://schemas.microsoft.com/office/powerpoint/2010/main" val="40806964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80775"/>
            <a:ext cx="10363200" cy="369332"/>
          </a:xfrm>
        </p:spPr>
        <p:txBody>
          <a:bodyPr/>
          <a:lstStyle>
            <a:lvl1pPr>
              <a:defRPr>
                <a:latin typeface="Arial" pitchFamily="34" charset="0"/>
                <a:cs typeface="Arial" pitchFamily="34" charset="0"/>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latin typeface="Arial" pitchFamily="34" charset="0"/>
                <a:cs typeface="Arial" pitchFamily="34" charset="0"/>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dirty="0"/>
              <a:t>Click to edit Master subtitle style</a:t>
            </a:r>
          </a:p>
        </p:txBody>
      </p:sp>
      <p:pic>
        <p:nvPicPr>
          <p:cNvPr id="4" name="Picture 2" descr="TJAGLCS Crest">
            <a:extLst>
              <a:ext uri="{FF2B5EF4-FFF2-40B4-BE49-F238E27FC236}">
                <a16:creationId xmlns:a16="http://schemas.microsoft.com/office/drawing/2014/main" id="{23CE0313-DDAE-D28B-7253-03369CAC326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 y="3"/>
            <a:ext cx="1207401" cy="905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674107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extBox 3"/>
          <p:cNvSpPr txBox="1"/>
          <p:nvPr userDrawn="1"/>
        </p:nvSpPr>
        <p:spPr>
          <a:xfrm>
            <a:off x="11521017" y="6583363"/>
            <a:ext cx="609600" cy="228600"/>
          </a:xfrm>
          <a:prstGeom prst="rect">
            <a:avLst/>
          </a:prstGeom>
          <a:noFill/>
        </p:spPr>
        <p:txBody>
          <a:bodyPr wrap="none"/>
          <a:lstStyle/>
          <a:p>
            <a:pPr algn="r" eaLnBrk="0" hangingPunct="0">
              <a:defRPr/>
            </a:pPr>
            <a:fld id="{47079EB4-A7E7-4DE0-A993-05FD37F7AF35}" type="slidenum">
              <a:rPr lang="en-US" sz="675">
                <a:latin typeface="Arial" pitchFamily="34" charset="0"/>
                <a:cs typeface="Arial" pitchFamily="34" charset="0"/>
              </a:rPr>
              <a:pPr algn="r" eaLnBrk="0" hangingPunct="0">
                <a:defRPr/>
              </a:pPr>
              <a:t>‹#›</a:t>
            </a:fld>
            <a:endParaRPr lang="en-US" sz="675" dirty="0">
              <a:latin typeface="Arial" pitchFamily="34" charset="0"/>
              <a:cs typeface="Arial" pitchFamily="34" charset="0"/>
            </a:endParaRPr>
          </a:p>
        </p:txBody>
      </p:sp>
      <p:sp>
        <p:nvSpPr>
          <p:cNvPr id="3" name="Content Placeholder 2"/>
          <p:cNvSpPr>
            <a:spLocks noGrp="1"/>
          </p:cNvSpPr>
          <p:nvPr>
            <p:ph idx="1"/>
          </p:nvPr>
        </p:nvSpPr>
        <p:spPr>
          <a:xfrm>
            <a:off x="609600" y="1600204"/>
            <a:ext cx="10972800" cy="4525963"/>
          </a:xfrm>
          <a:prstGeom prst="rect">
            <a:avLst/>
          </a:prstGeom>
        </p:spPr>
        <p:txBody>
          <a:bodyPr/>
          <a:lstStyle>
            <a:lvl1pPr>
              <a:buFont typeface="Arial" pitchFamily="34" charset="0"/>
              <a:buChar char="•"/>
              <a:defRPr sz="1800">
                <a:solidFill>
                  <a:schemeClr val="tx1"/>
                </a:solidFill>
                <a:latin typeface="Arial" pitchFamily="34" charset="0"/>
                <a:cs typeface="Arial" pitchFamily="34" charset="0"/>
              </a:defRPr>
            </a:lvl1pPr>
            <a:lvl2pPr>
              <a:buClrTx/>
              <a:buFont typeface="Arial" pitchFamily="34" charset="0"/>
              <a:buChar char="−"/>
              <a:defRPr sz="1350">
                <a:solidFill>
                  <a:schemeClr val="tx1"/>
                </a:solidFill>
                <a:latin typeface="Arial" pitchFamily="34" charset="0"/>
                <a:cs typeface="Arial" pitchFamily="34" charset="0"/>
              </a:defRPr>
            </a:lvl2pPr>
            <a:lvl3pPr>
              <a:buClrTx/>
              <a:buFont typeface="Arial" pitchFamily="34" charset="0"/>
              <a:buChar char="−"/>
              <a:defRPr sz="1350">
                <a:solidFill>
                  <a:schemeClr val="tx1"/>
                </a:solidFill>
                <a:latin typeface="Arial" pitchFamily="34" charset="0"/>
                <a:cs typeface="Arial" pitchFamily="34" charset="0"/>
              </a:defRPr>
            </a:lvl3pPr>
            <a:lvl4pPr>
              <a:buClrTx/>
              <a:buFont typeface="Arial" pitchFamily="34" charset="0"/>
              <a:buChar char="−"/>
              <a:defRPr sz="1350">
                <a:solidFill>
                  <a:schemeClr val="tx1"/>
                </a:solidFill>
                <a:latin typeface="Arial" pitchFamily="34" charset="0"/>
                <a:cs typeface="Arial" pitchFamily="34" charset="0"/>
              </a:defRPr>
            </a:lvl4pPr>
            <a:lvl5pPr>
              <a:buClrTx/>
              <a:buFont typeface="Arial" pitchFamily="34" charset="0"/>
              <a:buChar char="−"/>
              <a:defRPr sz="1350">
                <a:solidFill>
                  <a:schemeClr val="tx1"/>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6178086"/>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57682"/>
            <a:ext cx="10972800" cy="369332"/>
          </a:xfrm>
        </p:spPr>
        <p:txBody>
          <a:bodyPr/>
          <a:lstStyle/>
          <a:p>
            <a:r>
              <a:rPr lang="en-US"/>
              <a:t>Click to edit Master title style</a:t>
            </a:r>
          </a:p>
        </p:txBody>
      </p:sp>
      <p:sp>
        <p:nvSpPr>
          <p:cNvPr id="3" name="Content Placeholder 2"/>
          <p:cNvSpPr>
            <a:spLocks noGrp="1"/>
          </p:cNvSpPr>
          <p:nvPr>
            <p:ph idx="1"/>
          </p:nvPr>
        </p:nvSpPr>
        <p:spPr>
          <a:xfrm>
            <a:off x="609600" y="1143005"/>
            <a:ext cx="10972800" cy="4983163"/>
          </a:xfrm>
          <a:effectLst>
            <a:outerShdw blurRad="50800" dist="38100" dir="2700000" algn="tl" rotWithShape="0">
              <a:prstClr val="black">
                <a:alpha val="40000"/>
              </a:prstClr>
            </a:outerShdw>
          </a:effectLst>
        </p:spPr>
        <p:txBody>
          <a:bodyPr/>
          <a:lstStyle>
            <a:lvl1pPr>
              <a:buClr>
                <a:srgbClr val="FFFF00"/>
              </a:buClr>
              <a:defRPr/>
            </a:lvl1pPr>
            <a:lvl2pPr>
              <a:buClr>
                <a:srgbClr val="FFFF00"/>
              </a:buClr>
              <a:defRPr/>
            </a:lvl2pPr>
            <a:lvl3pPr>
              <a:buClr>
                <a:srgbClr val="FFFF00"/>
              </a:buClr>
              <a:defRPr/>
            </a:lvl3pPr>
            <a:lvl4pPr>
              <a:buClr>
                <a:srgbClr val="FFFF00"/>
              </a:buClr>
              <a:defRPr/>
            </a:lvl4pPr>
            <a:lvl5pPr>
              <a:buClr>
                <a:srgbClr val="FFFF00"/>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1" y="6591300"/>
            <a:ext cx="12192000" cy="266700"/>
          </a:xfrm>
          <a:prstGeom prst="rect">
            <a:avLst/>
          </a:prstGeom>
          <a:gradFill flip="none" rotWithShape="1">
            <a:gsLst>
              <a:gs pos="0">
                <a:schemeClr val="tx1"/>
              </a:gs>
              <a:gs pos="29000">
                <a:schemeClr val="tx2">
                  <a:lumMod val="75000"/>
                </a:schemeClr>
              </a:gs>
              <a:gs pos="66000">
                <a:schemeClr val="accent6"/>
              </a:gs>
              <a:gs pos="100000">
                <a:srgbClr val="FFC000"/>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cxnSp>
        <p:nvCxnSpPr>
          <p:cNvPr id="12" name="Straight Connector 11"/>
          <p:cNvCxnSpPr/>
          <p:nvPr userDrawn="1"/>
        </p:nvCxnSpPr>
        <p:spPr>
          <a:xfrm>
            <a:off x="1828800" y="821412"/>
            <a:ext cx="8534400" cy="0"/>
          </a:xfrm>
          <a:prstGeom prst="line">
            <a:avLst/>
          </a:prstGeom>
          <a:ln w="31750" cmpd="sng">
            <a:solidFill>
              <a:srgbClr val="FFFF0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5" name="Slide Number Placeholder 14"/>
          <p:cNvSpPr>
            <a:spLocks noGrp="1"/>
          </p:cNvSpPr>
          <p:nvPr>
            <p:ph type="sldNum" sz="quarter" idx="11"/>
          </p:nvPr>
        </p:nvSpPr>
        <p:spPr>
          <a:xfrm>
            <a:off x="9347200" y="6553200"/>
            <a:ext cx="2844800" cy="304800"/>
          </a:xfrm>
          <a:prstGeom prst="rect">
            <a:avLst/>
          </a:prstGeom>
        </p:spPr>
        <p:txBody>
          <a:bodyPr/>
          <a:lstStyle>
            <a:lvl1pPr algn="r">
              <a:defRPr sz="900" b="1">
                <a:solidFill>
                  <a:schemeClr val="tx1"/>
                </a:solidFill>
              </a:defRPr>
            </a:lvl1pPr>
          </a:lstStyle>
          <a:p>
            <a:fld id="{6E1A77EF-BF8E-4C45-9CDC-24DDCA95018F}" type="slidenum">
              <a:rPr lang="en-US" smtClean="0"/>
              <a:pPr/>
              <a:t>‹#›</a:t>
            </a:fld>
            <a:endParaRPr lang="en-US" dirty="0"/>
          </a:p>
        </p:txBody>
      </p:sp>
      <p:sp>
        <p:nvSpPr>
          <p:cNvPr id="10" name="Footer Placeholder 15"/>
          <p:cNvSpPr>
            <a:spLocks noGrp="1"/>
          </p:cNvSpPr>
          <p:nvPr>
            <p:ph type="ftr" sz="quarter" idx="3"/>
          </p:nvPr>
        </p:nvSpPr>
        <p:spPr>
          <a:xfrm>
            <a:off x="4165600" y="6553200"/>
            <a:ext cx="3860800" cy="304800"/>
          </a:xfrm>
          <a:prstGeom prst="rect">
            <a:avLst/>
          </a:prstGeom>
        </p:spPr>
        <p:txBody>
          <a:bodyPr/>
          <a:lstStyle>
            <a:lvl1pPr>
              <a:defRPr sz="900" b="1">
                <a:solidFill>
                  <a:schemeClr val="tx1"/>
                </a:solidFill>
              </a:defRPr>
            </a:lvl1pPr>
          </a:lstStyle>
          <a:p>
            <a:pPr algn="ctr"/>
            <a:r>
              <a:rPr lang="en-US" sz="900" b="1" dirty="0">
                <a:solidFill>
                  <a:schemeClr val="tx1"/>
                </a:solidFill>
                <a:effectLst>
                  <a:outerShdw blurRad="50800" dist="38100" dir="2700000" algn="tl" rotWithShape="0">
                    <a:prstClr val="black">
                      <a:alpha val="40000"/>
                    </a:prstClr>
                  </a:outerShdw>
                </a:effectLst>
              </a:rPr>
              <a:t>Criminal Law Department</a:t>
            </a:r>
          </a:p>
        </p:txBody>
      </p:sp>
    </p:spTree>
    <p:extLst>
      <p:ext uri="{BB962C8B-B14F-4D97-AF65-F5344CB8AC3E}">
        <p14:creationId xmlns:p14="http://schemas.microsoft.com/office/powerpoint/2010/main" val="24550783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9347200" y="6553200"/>
            <a:ext cx="2844800" cy="304800"/>
          </a:xfrm>
          <a:prstGeom prst="rect">
            <a:avLst/>
          </a:prstGeom>
        </p:spPr>
        <p:txBody>
          <a:bodyPr/>
          <a:lstStyle>
            <a:lvl1pPr algn="r">
              <a:defRPr/>
            </a:lvl1pPr>
          </a:lstStyle>
          <a:p>
            <a:fld id="{6E1A77EF-BF8E-4C45-9CDC-24DDCA95018F}" type="slidenum">
              <a:rPr lang="en-US" smtClean="0"/>
              <a:pPr/>
              <a:t>‹#›</a:t>
            </a:fld>
            <a:endParaRPr lang="en-US"/>
          </a:p>
        </p:txBody>
      </p:sp>
      <p:sp>
        <p:nvSpPr>
          <p:cNvPr id="5" name="Footer Placeholder 15"/>
          <p:cNvSpPr>
            <a:spLocks noGrp="1"/>
          </p:cNvSpPr>
          <p:nvPr>
            <p:ph type="ftr" sz="quarter" idx="3"/>
          </p:nvPr>
        </p:nvSpPr>
        <p:spPr>
          <a:xfrm>
            <a:off x="4165600" y="6553200"/>
            <a:ext cx="3860800" cy="304800"/>
          </a:xfrm>
          <a:prstGeom prst="rect">
            <a:avLst/>
          </a:prstGeom>
        </p:spPr>
        <p:txBody>
          <a:bodyPr/>
          <a:lstStyle>
            <a:lvl1pPr>
              <a:defRPr sz="900" b="1">
                <a:solidFill>
                  <a:schemeClr val="tx1"/>
                </a:solidFill>
              </a:defRPr>
            </a:lvl1pPr>
          </a:lstStyle>
          <a:p>
            <a:pPr algn="ctr"/>
            <a:r>
              <a:rPr lang="en-US" sz="900" b="1" dirty="0">
                <a:solidFill>
                  <a:schemeClr val="tx1"/>
                </a:solidFill>
                <a:effectLst>
                  <a:outerShdw blurRad="50800" dist="38100" dir="2700000" algn="tl" rotWithShape="0">
                    <a:prstClr val="black">
                      <a:alpha val="40000"/>
                    </a:prstClr>
                  </a:outerShdw>
                </a:effectLst>
              </a:rPr>
              <a:t>Criminal Law Department</a:t>
            </a:r>
          </a:p>
        </p:txBody>
      </p:sp>
    </p:spTree>
    <p:extLst>
      <p:ext uri="{BB962C8B-B14F-4D97-AF65-F5344CB8AC3E}">
        <p14:creationId xmlns:p14="http://schemas.microsoft.com/office/powerpoint/2010/main" val="32671306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Custom Layout">
    <p:bg>
      <p:bgPr>
        <a:gradFill flip="none" rotWithShape="1">
          <a:gsLst>
            <a:gs pos="100000">
              <a:schemeClr val="bg1"/>
            </a:gs>
            <a:gs pos="100000">
              <a:schemeClr val="bg2">
                <a:lumMod val="5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9886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CF3AE-2FC0-3522-A39A-FEFEC20E29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7127B8-A1FE-56DA-5539-F428E74B0CC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B36263-E103-6D5E-F411-AD5DC75E8CE0}"/>
              </a:ext>
            </a:extLst>
          </p:cNvPr>
          <p:cNvSpPr>
            <a:spLocks noGrp="1"/>
          </p:cNvSpPr>
          <p:nvPr>
            <p:ph type="dt" sz="half" idx="10"/>
          </p:nvPr>
        </p:nvSpPr>
        <p:spPr/>
        <p:txBody>
          <a:bodyPr/>
          <a:lstStyle/>
          <a:p>
            <a:fld id="{CAF8644F-8B81-4482-9C54-885B3FC840EC}" type="datetimeFigureOut">
              <a:rPr lang="en-US" smtClean="0"/>
              <a:t>3/10/2025</a:t>
            </a:fld>
            <a:endParaRPr lang="en-US"/>
          </a:p>
        </p:txBody>
      </p:sp>
      <p:sp>
        <p:nvSpPr>
          <p:cNvPr id="5" name="Footer Placeholder 4">
            <a:extLst>
              <a:ext uri="{FF2B5EF4-FFF2-40B4-BE49-F238E27FC236}">
                <a16:creationId xmlns:a16="http://schemas.microsoft.com/office/drawing/2014/main" id="{D53AAAD9-1085-1649-23A8-DB765A3258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4C7E73-5D17-0BA5-906D-4A5629B96810}"/>
              </a:ext>
            </a:extLst>
          </p:cNvPr>
          <p:cNvSpPr>
            <a:spLocks noGrp="1"/>
          </p:cNvSpPr>
          <p:nvPr>
            <p:ph type="sldNum" sz="quarter" idx="12"/>
          </p:nvPr>
        </p:nvSpPr>
        <p:spPr/>
        <p:txBody>
          <a:bodyPr/>
          <a:lstStyle/>
          <a:p>
            <a:fld id="{793C0B8B-21B1-421F-9E9E-E5074946A137}" type="slidenum">
              <a:rPr lang="en-US" smtClean="0"/>
              <a:t>‹#›</a:t>
            </a:fld>
            <a:endParaRPr lang="en-US"/>
          </a:p>
        </p:txBody>
      </p:sp>
    </p:spTree>
    <p:extLst>
      <p:ext uri="{BB962C8B-B14F-4D97-AF65-F5344CB8AC3E}">
        <p14:creationId xmlns:p14="http://schemas.microsoft.com/office/powerpoint/2010/main" val="2808080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CACBB-F2DE-798F-8BC4-A2E1BC7056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2336FC1-3FD4-E0DA-3B61-C1A9787AC3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DF1D25-81B2-205F-AA71-48673C9D377D}"/>
              </a:ext>
            </a:extLst>
          </p:cNvPr>
          <p:cNvSpPr>
            <a:spLocks noGrp="1"/>
          </p:cNvSpPr>
          <p:nvPr>
            <p:ph type="dt" sz="half" idx="10"/>
          </p:nvPr>
        </p:nvSpPr>
        <p:spPr/>
        <p:txBody>
          <a:bodyPr/>
          <a:lstStyle/>
          <a:p>
            <a:fld id="{CAF8644F-8B81-4482-9C54-885B3FC840EC}" type="datetimeFigureOut">
              <a:rPr lang="en-US" smtClean="0"/>
              <a:t>3/10/2025</a:t>
            </a:fld>
            <a:endParaRPr lang="en-US"/>
          </a:p>
        </p:txBody>
      </p:sp>
      <p:sp>
        <p:nvSpPr>
          <p:cNvPr id="5" name="Footer Placeholder 4">
            <a:extLst>
              <a:ext uri="{FF2B5EF4-FFF2-40B4-BE49-F238E27FC236}">
                <a16:creationId xmlns:a16="http://schemas.microsoft.com/office/drawing/2014/main" id="{39C41B92-6DA9-FFE9-F9F5-B2AFEF4655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CEF2B4-E1BE-8E36-B6BA-AE3C301C07E8}"/>
              </a:ext>
            </a:extLst>
          </p:cNvPr>
          <p:cNvSpPr>
            <a:spLocks noGrp="1"/>
          </p:cNvSpPr>
          <p:nvPr>
            <p:ph type="sldNum" sz="quarter" idx="12"/>
          </p:nvPr>
        </p:nvSpPr>
        <p:spPr/>
        <p:txBody>
          <a:bodyPr/>
          <a:lstStyle/>
          <a:p>
            <a:fld id="{793C0B8B-21B1-421F-9E9E-E5074946A137}" type="slidenum">
              <a:rPr lang="en-US" smtClean="0"/>
              <a:t>‹#›</a:t>
            </a:fld>
            <a:endParaRPr lang="en-US"/>
          </a:p>
        </p:txBody>
      </p:sp>
    </p:spTree>
    <p:extLst>
      <p:ext uri="{BB962C8B-B14F-4D97-AF65-F5344CB8AC3E}">
        <p14:creationId xmlns:p14="http://schemas.microsoft.com/office/powerpoint/2010/main" val="244998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99357-91B9-072C-9FB0-63E2BE9CEA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1FB626-3DEF-090A-8026-2D55D9ECC5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FD07D55-5885-314A-2B8F-E76588B063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04FB26-BAC0-3402-E3A5-BA06B2FD6CDC}"/>
              </a:ext>
            </a:extLst>
          </p:cNvPr>
          <p:cNvSpPr>
            <a:spLocks noGrp="1"/>
          </p:cNvSpPr>
          <p:nvPr>
            <p:ph type="dt" sz="half" idx="10"/>
          </p:nvPr>
        </p:nvSpPr>
        <p:spPr/>
        <p:txBody>
          <a:bodyPr/>
          <a:lstStyle/>
          <a:p>
            <a:fld id="{CAF8644F-8B81-4482-9C54-885B3FC840EC}" type="datetimeFigureOut">
              <a:rPr lang="en-US" smtClean="0"/>
              <a:t>3/10/2025</a:t>
            </a:fld>
            <a:endParaRPr lang="en-US"/>
          </a:p>
        </p:txBody>
      </p:sp>
      <p:sp>
        <p:nvSpPr>
          <p:cNvPr id="6" name="Footer Placeholder 5">
            <a:extLst>
              <a:ext uri="{FF2B5EF4-FFF2-40B4-BE49-F238E27FC236}">
                <a16:creationId xmlns:a16="http://schemas.microsoft.com/office/drawing/2014/main" id="{B120F4FD-616F-2B15-75FE-856D883DB0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CF97F4-05DD-1646-4CB3-D5820644220C}"/>
              </a:ext>
            </a:extLst>
          </p:cNvPr>
          <p:cNvSpPr>
            <a:spLocks noGrp="1"/>
          </p:cNvSpPr>
          <p:nvPr>
            <p:ph type="sldNum" sz="quarter" idx="12"/>
          </p:nvPr>
        </p:nvSpPr>
        <p:spPr/>
        <p:txBody>
          <a:bodyPr/>
          <a:lstStyle/>
          <a:p>
            <a:fld id="{793C0B8B-21B1-421F-9E9E-E5074946A137}" type="slidenum">
              <a:rPr lang="en-US" smtClean="0"/>
              <a:t>‹#›</a:t>
            </a:fld>
            <a:endParaRPr lang="en-US"/>
          </a:p>
        </p:txBody>
      </p:sp>
    </p:spTree>
    <p:extLst>
      <p:ext uri="{BB962C8B-B14F-4D97-AF65-F5344CB8AC3E}">
        <p14:creationId xmlns:p14="http://schemas.microsoft.com/office/powerpoint/2010/main" val="810844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3F297-2C48-16FC-E706-4FB4860DEEE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05A14DC-A092-EA9F-9655-752C1CA66B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A27A1B2-E933-6FCE-2853-BED15E81233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A3FE2C0-8494-082E-AAF7-2B18896734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99D4C0-1E64-7F73-36C3-4F385331D20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FAAB8FA-3208-9A41-7874-E960A44230DF}"/>
              </a:ext>
            </a:extLst>
          </p:cNvPr>
          <p:cNvSpPr>
            <a:spLocks noGrp="1"/>
          </p:cNvSpPr>
          <p:nvPr>
            <p:ph type="dt" sz="half" idx="10"/>
          </p:nvPr>
        </p:nvSpPr>
        <p:spPr/>
        <p:txBody>
          <a:bodyPr/>
          <a:lstStyle/>
          <a:p>
            <a:fld id="{CAF8644F-8B81-4482-9C54-885B3FC840EC}" type="datetimeFigureOut">
              <a:rPr lang="en-US" smtClean="0"/>
              <a:t>3/10/2025</a:t>
            </a:fld>
            <a:endParaRPr lang="en-US"/>
          </a:p>
        </p:txBody>
      </p:sp>
      <p:sp>
        <p:nvSpPr>
          <p:cNvPr id="8" name="Footer Placeholder 7">
            <a:extLst>
              <a:ext uri="{FF2B5EF4-FFF2-40B4-BE49-F238E27FC236}">
                <a16:creationId xmlns:a16="http://schemas.microsoft.com/office/drawing/2014/main" id="{554E3504-2086-F34F-4332-44EDD83FE39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04449A-7AE1-CF95-3AE5-4DC7A18192FD}"/>
              </a:ext>
            </a:extLst>
          </p:cNvPr>
          <p:cNvSpPr>
            <a:spLocks noGrp="1"/>
          </p:cNvSpPr>
          <p:nvPr>
            <p:ph type="sldNum" sz="quarter" idx="12"/>
          </p:nvPr>
        </p:nvSpPr>
        <p:spPr/>
        <p:txBody>
          <a:bodyPr/>
          <a:lstStyle/>
          <a:p>
            <a:fld id="{793C0B8B-21B1-421F-9E9E-E5074946A137}" type="slidenum">
              <a:rPr lang="en-US" smtClean="0"/>
              <a:t>‹#›</a:t>
            </a:fld>
            <a:endParaRPr lang="en-US"/>
          </a:p>
        </p:txBody>
      </p:sp>
    </p:spTree>
    <p:extLst>
      <p:ext uri="{BB962C8B-B14F-4D97-AF65-F5344CB8AC3E}">
        <p14:creationId xmlns:p14="http://schemas.microsoft.com/office/powerpoint/2010/main" val="2613431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81054-A2CD-4429-710C-54A2CF8CCF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53A594F-657E-B650-E590-0E4ED477F072}"/>
              </a:ext>
            </a:extLst>
          </p:cNvPr>
          <p:cNvSpPr>
            <a:spLocks noGrp="1"/>
          </p:cNvSpPr>
          <p:nvPr>
            <p:ph type="dt" sz="half" idx="10"/>
          </p:nvPr>
        </p:nvSpPr>
        <p:spPr/>
        <p:txBody>
          <a:bodyPr/>
          <a:lstStyle/>
          <a:p>
            <a:fld id="{CAF8644F-8B81-4482-9C54-885B3FC840EC}" type="datetimeFigureOut">
              <a:rPr lang="en-US" smtClean="0"/>
              <a:t>3/10/2025</a:t>
            </a:fld>
            <a:endParaRPr lang="en-US"/>
          </a:p>
        </p:txBody>
      </p:sp>
      <p:sp>
        <p:nvSpPr>
          <p:cNvPr id="4" name="Footer Placeholder 3">
            <a:extLst>
              <a:ext uri="{FF2B5EF4-FFF2-40B4-BE49-F238E27FC236}">
                <a16:creationId xmlns:a16="http://schemas.microsoft.com/office/drawing/2014/main" id="{F18D7907-75F9-4F18-8DE3-1C6DDEFD63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E99DED9-85FC-0DCE-C6D4-64BC3461D4EF}"/>
              </a:ext>
            </a:extLst>
          </p:cNvPr>
          <p:cNvSpPr>
            <a:spLocks noGrp="1"/>
          </p:cNvSpPr>
          <p:nvPr>
            <p:ph type="sldNum" sz="quarter" idx="12"/>
          </p:nvPr>
        </p:nvSpPr>
        <p:spPr/>
        <p:txBody>
          <a:bodyPr/>
          <a:lstStyle/>
          <a:p>
            <a:fld id="{793C0B8B-21B1-421F-9E9E-E5074946A137}" type="slidenum">
              <a:rPr lang="en-US" smtClean="0"/>
              <a:t>‹#›</a:t>
            </a:fld>
            <a:endParaRPr lang="en-US"/>
          </a:p>
        </p:txBody>
      </p:sp>
    </p:spTree>
    <p:extLst>
      <p:ext uri="{BB962C8B-B14F-4D97-AF65-F5344CB8AC3E}">
        <p14:creationId xmlns:p14="http://schemas.microsoft.com/office/powerpoint/2010/main" val="1936195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FDB656-F371-3463-03BB-36CD7F02ED14}"/>
              </a:ext>
            </a:extLst>
          </p:cNvPr>
          <p:cNvSpPr>
            <a:spLocks noGrp="1"/>
          </p:cNvSpPr>
          <p:nvPr>
            <p:ph type="dt" sz="half" idx="10"/>
          </p:nvPr>
        </p:nvSpPr>
        <p:spPr/>
        <p:txBody>
          <a:bodyPr/>
          <a:lstStyle/>
          <a:p>
            <a:fld id="{CAF8644F-8B81-4482-9C54-885B3FC840EC}" type="datetimeFigureOut">
              <a:rPr lang="en-US" smtClean="0"/>
              <a:t>3/10/2025</a:t>
            </a:fld>
            <a:endParaRPr lang="en-US"/>
          </a:p>
        </p:txBody>
      </p:sp>
      <p:sp>
        <p:nvSpPr>
          <p:cNvPr id="3" name="Footer Placeholder 2">
            <a:extLst>
              <a:ext uri="{FF2B5EF4-FFF2-40B4-BE49-F238E27FC236}">
                <a16:creationId xmlns:a16="http://schemas.microsoft.com/office/drawing/2014/main" id="{F9B58599-57E6-E8DC-ADBE-2B61E11717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C24A632-F8F5-1158-0103-33AE0CECB935}"/>
              </a:ext>
            </a:extLst>
          </p:cNvPr>
          <p:cNvSpPr>
            <a:spLocks noGrp="1"/>
          </p:cNvSpPr>
          <p:nvPr>
            <p:ph type="sldNum" sz="quarter" idx="12"/>
          </p:nvPr>
        </p:nvSpPr>
        <p:spPr/>
        <p:txBody>
          <a:bodyPr/>
          <a:lstStyle/>
          <a:p>
            <a:fld id="{793C0B8B-21B1-421F-9E9E-E5074946A137}" type="slidenum">
              <a:rPr lang="en-US" smtClean="0"/>
              <a:t>‹#›</a:t>
            </a:fld>
            <a:endParaRPr lang="en-US"/>
          </a:p>
        </p:txBody>
      </p:sp>
    </p:spTree>
    <p:extLst>
      <p:ext uri="{BB962C8B-B14F-4D97-AF65-F5344CB8AC3E}">
        <p14:creationId xmlns:p14="http://schemas.microsoft.com/office/powerpoint/2010/main" val="2108410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743FE-8E11-CB10-D960-7E40A09555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C9F40F-64B2-B15A-628A-71D42DEC45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E73B6A-9C00-D4CC-4B07-9BE5AF3E9A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69799C-3103-780B-C7F4-3ABD679B1537}"/>
              </a:ext>
            </a:extLst>
          </p:cNvPr>
          <p:cNvSpPr>
            <a:spLocks noGrp="1"/>
          </p:cNvSpPr>
          <p:nvPr>
            <p:ph type="dt" sz="half" idx="10"/>
          </p:nvPr>
        </p:nvSpPr>
        <p:spPr/>
        <p:txBody>
          <a:bodyPr/>
          <a:lstStyle/>
          <a:p>
            <a:fld id="{CAF8644F-8B81-4482-9C54-885B3FC840EC}" type="datetimeFigureOut">
              <a:rPr lang="en-US" smtClean="0"/>
              <a:t>3/10/2025</a:t>
            </a:fld>
            <a:endParaRPr lang="en-US"/>
          </a:p>
        </p:txBody>
      </p:sp>
      <p:sp>
        <p:nvSpPr>
          <p:cNvPr id="6" name="Footer Placeholder 5">
            <a:extLst>
              <a:ext uri="{FF2B5EF4-FFF2-40B4-BE49-F238E27FC236}">
                <a16:creationId xmlns:a16="http://schemas.microsoft.com/office/drawing/2014/main" id="{7E53F00A-8FB7-F6D2-4849-2D987034BC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C5D7E2-D94F-61AA-1610-88D6E53461DA}"/>
              </a:ext>
            </a:extLst>
          </p:cNvPr>
          <p:cNvSpPr>
            <a:spLocks noGrp="1"/>
          </p:cNvSpPr>
          <p:nvPr>
            <p:ph type="sldNum" sz="quarter" idx="12"/>
          </p:nvPr>
        </p:nvSpPr>
        <p:spPr/>
        <p:txBody>
          <a:bodyPr/>
          <a:lstStyle/>
          <a:p>
            <a:fld id="{793C0B8B-21B1-421F-9E9E-E5074946A137}" type="slidenum">
              <a:rPr lang="en-US" smtClean="0"/>
              <a:t>‹#›</a:t>
            </a:fld>
            <a:endParaRPr lang="en-US"/>
          </a:p>
        </p:txBody>
      </p:sp>
    </p:spTree>
    <p:extLst>
      <p:ext uri="{BB962C8B-B14F-4D97-AF65-F5344CB8AC3E}">
        <p14:creationId xmlns:p14="http://schemas.microsoft.com/office/powerpoint/2010/main" val="73034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77C53-9434-B6AF-F368-F164AEB0A5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2B79F27-F780-05DE-8950-66A2EC3EDB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88FBB2-E583-2D42-AFC4-36F31533CB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A24EC-3200-466A-BEEC-414378B6E10E}"/>
              </a:ext>
            </a:extLst>
          </p:cNvPr>
          <p:cNvSpPr>
            <a:spLocks noGrp="1"/>
          </p:cNvSpPr>
          <p:nvPr>
            <p:ph type="dt" sz="half" idx="10"/>
          </p:nvPr>
        </p:nvSpPr>
        <p:spPr/>
        <p:txBody>
          <a:bodyPr/>
          <a:lstStyle/>
          <a:p>
            <a:fld id="{CAF8644F-8B81-4482-9C54-885B3FC840EC}" type="datetimeFigureOut">
              <a:rPr lang="en-US" smtClean="0"/>
              <a:t>3/10/2025</a:t>
            </a:fld>
            <a:endParaRPr lang="en-US"/>
          </a:p>
        </p:txBody>
      </p:sp>
      <p:sp>
        <p:nvSpPr>
          <p:cNvPr id="6" name="Footer Placeholder 5">
            <a:extLst>
              <a:ext uri="{FF2B5EF4-FFF2-40B4-BE49-F238E27FC236}">
                <a16:creationId xmlns:a16="http://schemas.microsoft.com/office/drawing/2014/main" id="{C6790988-7827-F8FC-8A90-9A5C2CDD6F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0034A2-B936-9EE2-2C81-7FAD24797DC7}"/>
              </a:ext>
            </a:extLst>
          </p:cNvPr>
          <p:cNvSpPr>
            <a:spLocks noGrp="1"/>
          </p:cNvSpPr>
          <p:nvPr>
            <p:ph type="sldNum" sz="quarter" idx="12"/>
          </p:nvPr>
        </p:nvSpPr>
        <p:spPr/>
        <p:txBody>
          <a:bodyPr/>
          <a:lstStyle/>
          <a:p>
            <a:fld id="{793C0B8B-21B1-421F-9E9E-E5074946A137}" type="slidenum">
              <a:rPr lang="en-US" smtClean="0"/>
              <a:t>‹#›</a:t>
            </a:fld>
            <a:endParaRPr lang="en-US"/>
          </a:p>
        </p:txBody>
      </p:sp>
    </p:spTree>
    <p:extLst>
      <p:ext uri="{BB962C8B-B14F-4D97-AF65-F5344CB8AC3E}">
        <p14:creationId xmlns:p14="http://schemas.microsoft.com/office/powerpoint/2010/main" val="1481993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693512-9B72-5523-5291-D33382C4F7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07804D8-D8EF-67F1-2528-3ED8A61BD2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F1320C-49E9-4E80-9524-DD99F2FEC2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F8644F-8B81-4482-9C54-885B3FC840EC}" type="datetimeFigureOut">
              <a:rPr lang="en-US" smtClean="0"/>
              <a:t>3/10/2025</a:t>
            </a:fld>
            <a:endParaRPr lang="en-US"/>
          </a:p>
        </p:txBody>
      </p:sp>
      <p:sp>
        <p:nvSpPr>
          <p:cNvPr id="5" name="Footer Placeholder 4">
            <a:extLst>
              <a:ext uri="{FF2B5EF4-FFF2-40B4-BE49-F238E27FC236}">
                <a16:creationId xmlns:a16="http://schemas.microsoft.com/office/drawing/2014/main" id="{B0D198FC-76CF-2B5F-2931-67D60C5A3B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CB701AD-C91F-8FD7-6B82-89D0CF5133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3C0B8B-21B1-421F-9E9E-E5074946A137}" type="slidenum">
              <a:rPr lang="en-US" smtClean="0"/>
              <a:t>‹#›</a:t>
            </a:fld>
            <a:endParaRPr lang="en-US"/>
          </a:p>
        </p:txBody>
      </p:sp>
    </p:spTree>
    <p:extLst>
      <p:ext uri="{BB962C8B-B14F-4D97-AF65-F5344CB8AC3E}">
        <p14:creationId xmlns:p14="http://schemas.microsoft.com/office/powerpoint/2010/main" val="595813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title"/>
          </p:nvPr>
        </p:nvSpPr>
        <p:spPr bwMode="gray">
          <a:xfrm>
            <a:off x="1206500" y="289996"/>
            <a:ext cx="9779000" cy="369332"/>
          </a:xfrm>
          <a:prstGeom prst="rect">
            <a:avLst/>
          </a:prstGeom>
          <a:noFill/>
          <a:ln w="9525">
            <a:noFill/>
            <a:miter lim="800000"/>
            <a:headEnd/>
            <a:tailEnd/>
          </a:ln>
        </p:spPr>
        <p:txBody>
          <a:bodyPr vert="horz" wrap="square" lIns="91440" tIns="0" rIns="91440" bIns="0" numCol="1" anchor="ctr" anchorCtr="0" compatLnSpc="1">
            <a:prstTxWarp prst="textNoShape">
              <a:avLst/>
            </a:prstTxWarp>
            <a:spAutoFit/>
          </a:bodyPr>
          <a:lstStyle/>
          <a:p>
            <a:pPr lvl="0"/>
            <a:endParaRPr lang="en-US"/>
          </a:p>
        </p:txBody>
      </p:sp>
      <p:sp>
        <p:nvSpPr>
          <p:cNvPr id="1308677" name="Text Box 5"/>
          <p:cNvSpPr txBox="1">
            <a:spLocks noChangeArrowheads="1"/>
          </p:cNvSpPr>
          <p:nvPr/>
        </p:nvSpPr>
        <p:spPr bwMode="gray">
          <a:xfrm>
            <a:off x="1081884" y="6581777"/>
            <a:ext cx="1991250" cy="219291"/>
          </a:xfrm>
          <a:prstGeom prst="rect">
            <a:avLst/>
          </a:prstGeom>
          <a:noFill/>
          <a:ln w="9525">
            <a:noFill/>
            <a:miter lim="800000"/>
            <a:headEnd/>
            <a:tailEnd/>
          </a:ln>
          <a:effectLst/>
        </p:spPr>
        <p:txBody>
          <a:bodyPr wrap="none">
            <a:spAutoFit/>
          </a:bodyPr>
          <a:lstStyle/>
          <a:p>
            <a:pPr algn="ctr">
              <a:defRPr/>
            </a:pPr>
            <a:r>
              <a:rPr lang="en-US" sz="825" b="1" i="1" dirty="0">
                <a:latin typeface="Arial" pitchFamily="34" charset="0"/>
                <a:cs typeface="Arial" pitchFamily="34" charset="0"/>
              </a:rPr>
              <a:t>SOLDIER</a:t>
            </a:r>
            <a:r>
              <a:rPr lang="en-US" sz="825" b="1" i="1" baseline="0" dirty="0">
                <a:latin typeface="Arial" pitchFamily="34" charset="0"/>
                <a:cs typeface="Arial" pitchFamily="34" charset="0"/>
              </a:rPr>
              <a:t> FIRST</a:t>
            </a:r>
            <a:r>
              <a:rPr lang="en-US" sz="825" b="1" i="1" dirty="0">
                <a:latin typeface="Arial" pitchFamily="34" charset="0"/>
                <a:cs typeface="Arial" pitchFamily="34" charset="0"/>
              </a:rPr>
              <a:t>, LAWYER</a:t>
            </a:r>
            <a:r>
              <a:rPr lang="en-US" sz="825" b="1" i="1" baseline="0" dirty="0">
                <a:latin typeface="Arial" pitchFamily="34" charset="0"/>
                <a:cs typeface="Arial" pitchFamily="34" charset="0"/>
              </a:rPr>
              <a:t> ALWAYS</a:t>
            </a:r>
            <a:endParaRPr lang="en-US" sz="825" i="1" dirty="0">
              <a:latin typeface="Arial" pitchFamily="34" charset="0"/>
              <a:cs typeface="Arial" pitchFamily="34" charset="0"/>
            </a:endParaRPr>
          </a:p>
        </p:txBody>
      </p:sp>
      <p:cxnSp>
        <p:nvCxnSpPr>
          <p:cNvPr id="1030" name="Straight Connector 11"/>
          <p:cNvCxnSpPr>
            <a:cxnSpLocks noChangeShapeType="1"/>
          </p:cNvCxnSpPr>
          <p:nvPr userDrawn="1"/>
        </p:nvCxnSpPr>
        <p:spPr bwMode="auto">
          <a:xfrm>
            <a:off x="1219200" y="838200"/>
            <a:ext cx="9753600" cy="0"/>
          </a:xfrm>
          <a:prstGeom prst="line">
            <a:avLst/>
          </a:prstGeom>
          <a:noFill/>
          <a:ln w="25400" algn="ctr">
            <a:solidFill>
              <a:schemeClr val="tx1"/>
            </a:solidFill>
            <a:round/>
            <a:headEnd/>
            <a:tailEnd/>
          </a:ln>
        </p:spPr>
      </p:cxnSp>
      <p:cxnSp>
        <p:nvCxnSpPr>
          <p:cNvPr id="1031" name="Straight Connector 15"/>
          <p:cNvCxnSpPr>
            <a:cxnSpLocks noChangeShapeType="1"/>
          </p:cNvCxnSpPr>
          <p:nvPr userDrawn="1"/>
        </p:nvCxnSpPr>
        <p:spPr bwMode="auto">
          <a:xfrm>
            <a:off x="1219200" y="914400"/>
            <a:ext cx="9753600" cy="0"/>
          </a:xfrm>
          <a:prstGeom prst="line">
            <a:avLst/>
          </a:prstGeom>
          <a:noFill/>
          <a:ln w="25400" algn="ctr">
            <a:solidFill>
              <a:srgbClr val="FFC000"/>
            </a:solidFill>
            <a:round/>
            <a:headEnd/>
            <a:tailEnd/>
          </a:ln>
        </p:spPr>
      </p:cxnSp>
      <p:sp>
        <p:nvSpPr>
          <p:cNvPr id="17" name="TextBox 16"/>
          <p:cNvSpPr txBox="1"/>
          <p:nvPr userDrawn="1"/>
        </p:nvSpPr>
        <p:spPr>
          <a:xfrm>
            <a:off x="5577270" y="1"/>
            <a:ext cx="1037463" cy="230832"/>
          </a:xfrm>
          <a:prstGeom prst="rect">
            <a:avLst/>
          </a:prstGeom>
          <a:noFill/>
        </p:spPr>
        <p:txBody>
          <a:bodyPr wrap="none">
            <a:spAutoFit/>
          </a:bodyPr>
          <a:lstStyle/>
          <a:p>
            <a:pPr algn="ctr" eaLnBrk="0" hangingPunct="0">
              <a:defRPr/>
            </a:pPr>
            <a:r>
              <a:rPr lang="en-US" sz="900" b="1" dirty="0">
                <a:solidFill>
                  <a:srgbClr val="009900"/>
                </a:solidFill>
                <a:latin typeface="+mn-lt"/>
                <a:cs typeface="+mn-cs"/>
              </a:rPr>
              <a:t>UNCLASSIFIED</a:t>
            </a:r>
          </a:p>
        </p:txBody>
      </p:sp>
      <p:sp>
        <p:nvSpPr>
          <p:cNvPr id="18" name="TextBox 17"/>
          <p:cNvSpPr txBox="1"/>
          <p:nvPr userDrawn="1"/>
        </p:nvSpPr>
        <p:spPr>
          <a:xfrm>
            <a:off x="5577270" y="6581776"/>
            <a:ext cx="1037463" cy="230832"/>
          </a:xfrm>
          <a:prstGeom prst="rect">
            <a:avLst/>
          </a:prstGeom>
          <a:noFill/>
        </p:spPr>
        <p:txBody>
          <a:bodyPr wrap="none">
            <a:spAutoFit/>
          </a:bodyPr>
          <a:lstStyle/>
          <a:p>
            <a:pPr algn="ctr" eaLnBrk="0" hangingPunct="0">
              <a:defRPr/>
            </a:pPr>
            <a:r>
              <a:rPr lang="en-US" sz="900" b="1" dirty="0">
                <a:solidFill>
                  <a:srgbClr val="009900"/>
                </a:solidFill>
                <a:latin typeface="+mn-lt"/>
                <a:cs typeface="+mn-cs"/>
              </a:rPr>
              <a:t>UNCLASSIFIED</a:t>
            </a:r>
          </a:p>
        </p:txBody>
      </p:sp>
      <p:cxnSp>
        <p:nvCxnSpPr>
          <p:cNvPr id="1034" name="Straight Connector 18"/>
          <p:cNvCxnSpPr>
            <a:cxnSpLocks noChangeShapeType="1"/>
          </p:cNvCxnSpPr>
          <p:nvPr userDrawn="1"/>
        </p:nvCxnSpPr>
        <p:spPr bwMode="auto">
          <a:xfrm>
            <a:off x="1219200" y="6553200"/>
            <a:ext cx="10160000" cy="0"/>
          </a:xfrm>
          <a:prstGeom prst="line">
            <a:avLst/>
          </a:prstGeom>
          <a:noFill/>
          <a:ln w="25400" algn="ctr">
            <a:solidFill>
              <a:schemeClr val="tx1"/>
            </a:solidFill>
            <a:round/>
            <a:headEnd/>
            <a:tailEnd/>
          </a:ln>
        </p:spPr>
      </p:cxnSp>
      <p:cxnSp>
        <p:nvCxnSpPr>
          <p:cNvPr id="1035" name="Straight Connector 19"/>
          <p:cNvCxnSpPr>
            <a:cxnSpLocks noChangeShapeType="1"/>
          </p:cNvCxnSpPr>
          <p:nvPr userDrawn="1"/>
        </p:nvCxnSpPr>
        <p:spPr bwMode="auto">
          <a:xfrm>
            <a:off x="1219200" y="6477000"/>
            <a:ext cx="10160000" cy="0"/>
          </a:xfrm>
          <a:prstGeom prst="line">
            <a:avLst/>
          </a:prstGeom>
          <a:noFill/>
          <a:ln w="25400" algn="ctr">
            <a:solidFill>
              <a:srgbClr val="FFC000"/>
            </a:solidFill>
            <a:round/>
            <a:headEnd/>
            <a:tailEnd/>
          </a:ln>
        </p:spPr>
      </p:cxnSp>
      <p:sp>
        <p:nvSpPr>
          <p:cNvPr id="12" name="Footer Placeholder 11"/>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900" smtClean="0">
                <a:solidFill>
                  <a:schemeClr val="tx1">
                    <a:tint val="75000"/>
                  </a:schemeClr>
                </a:solidFill>
              </a:defRPr>
            </a:lvl1pPr>
          </a:lstStyle>
          <a:p>
            <a:pPr>
              <a:defRPr/>
            </a:pPr>
            <a:endParaRPr lang="en-US" dirty="0"/>
          </a:p>
        </p:txBody>
      </p:sp>
      <p:pic>
        <p:nvPicPr>
          <p:cNvPr id="2" name="Picture 1" descr="Logo&#10;&#10;Description automatically generated">
            <a:extLst>
              <a:ext uri="{FF2B5EF4-FFF2-40B4-BE49-F238E27FC236}">
                <a16:creationId xmlns:a16="http://schemas.microsoft.com/office/drawing/2014/main" id="{DA48FBC4-42AA-8EF6-35C0-73ECB13E7FD4}"/>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06079" y="58143"/>
            <a:ext cx="1016000" cy="762000"/>
          </a:xfrm>
          <a:prstGeom prst="rect">
            <a:avLst/>
          </a:prstGeom>
        </p:spPr>
      </p:pic>
      <p:pic>
        <p:nvPicPr>
          <p:cNvPr id="3" name="Picture 2" descr="TJAGLCS Crest">
            <a:extLst>
              <a:ext uri="{FF2B5EF4-FFF2-40B4-BE49-F238E27FC236}">
                <a16:creationId xmlns:a16="http://schemas.microsoft.com/office/drawing/2014/main" id="{44A9DF8F-D26D-3C64-6557-03ABC0EF83A7}"/>
              </a:ext>
            </a:extLst>
          </p:cNvPr>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41737" y="43065"/>
            <a:ext cx="1142731" cy="857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01902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ransition/>
  <p:hf hdr="0" ftr="0" dt="0"/>
  <p:txStyles>
    <p:titleStyle>
      <a:lvl1pPr algn="ctr" rtl="0" eaLnBrk="0" fontAlgn="base" hangingPunct="0">
        <a:spcBef>
          <a:spcPct val="0"/>
        </a:spcBef>
        <a:spcAft>
          <a:spcPct val="0"/>
        </a:spcAft>
        <a:defRPr sz="2400" b="1">
          <a:solidFill>
            <a:schemeClr val="tx1"/>
          </a:solidFill>
          <a:latin typeface="+mj-lt"/>
          <a:ea typeface="+mj-ea"/>
          <a:cs typeface="+mj-cs"/>
        </a:defRPr>
      </a:lvl1pPr>
      <a:lvl2pPr algn="ctr" rtl="0" eaLnBrk="0" fontAlgn="base" hangingPunct="0">
        <a:spcBef>
          <a:spcPct val="0"/>
        </a:spcBef>
        <a:spcAft>
          <a:spcPct val="0"/>
        </a:spcAft>
        <a:defRPr sz="2400" b="1">
          <a:solidFill>
            <a:schemeClr val="tx1"/>
          </a:solidFill>
          <a:latin typeface="Arial" charset="0"/>
        </a:defRPr>
      </a:lvl2pPr>
      <a:lvl3pPr algn="ctr" rtl="0" eaLnBrk="0" fontAlgn="base" hangingPunct="0">
        <a:spcBef>
          <a:spcPct val="0"/>
        </a:spcBef>
        <a:spcAft>
          <a:spcPct val="0"/>
        </a:spcAft>
        <a:defRPr sz="2400" b="1">
          <a:solidFill>
            <a:schemeClr val="tx1"/>
          </a:solidFill>
          <a:latin typeface="Arial" charset="0"/>
        </a:defRPr>
      </a:lvl3pPr>
      <a:lvl4pPr algn="ctr" rtl="0" eaLnBrk="0" fontAlgn="base" hangingPunct="0">
        <a:spcBef>
          <a:spcPct val="0"/>
        </a:spcBef>
        <a:spcAft>
          <a:spcPct val="0"/>
        </a:spcAft>
        <a:defRPr sz="2400" b="1">
          <a:solidFill>
            <a:schemeClr val="tx1"/>
          </a:solidFill>
          <a:latin typeface="Arial" charset="0"/>
        </a:defRPr>
      </a:lvl4pPr>
      <a:lvl5pPr algn="ctr" rtl="0" eaLnBrk="0" fontAlgn="base" hangingPunct="0">
        <a:spcBef>
          <a:spcPct val="0"/>
        </a:spcBef>
        <a:spcAft>
          <a:spcPct val="0"/>
        </a:spcAft>
        <a:defRPr sz="2400" b="1">
          <a:solidFill>
            <a:schemeClr val="tx1"/>
          </a:solidFill>
          <a:latin typeface="Arial" charset="0"/>
        </a:defRPr>
      </a:lvl5pPr>
      <a:lvl6pPr marL="342900" algn="r" rtl="0" fontAlgn="base">
        <a:spcBef>
          <a:spcPct val="0"/>
        </a:spcBef>
        <a:spcAft>
          <a:spcPct val="0"/>
        </a:spcAft>
        <a:defRPr sz="2400" b="1">
          <a:solidFill>
            <a:schemeClr val="bg1"/>
          </a:solidFill>
          <a:latin typeface="Arial" charset="0"/>
        </a:defRPr>
      </a:lvl6pPr>
      <a:lvl7pPr marL="685800" algn="r" rtl="0" fontAlgn="base">
        <a:spcBef>
          <a:spcPct val="0"/>
        </a:spcBef>
        <a:spcAft>
          <a:spcPct val="0"/>
        </a:spcAft>
        <a:defRPr sz="2400" b="1">
          <a:solidFill>
            <a:schemeClr val="bg1"/>
          </a:solidFill>
          <a:latin typeface="Arial" charset="0"/>
        </a:defRPr>
      </a:lvl7pPr>
      <a:lvl8pPr marL="1028700" algn="r" rtl="0" fontAlgn="base">
        <a:spcBef>
          <a:spcPct val="0"/>
        </a:spcBef>
        <a:spcAft>
          <a:spcPct val="0"/>
        </a:spcAft>
        <a:defRPr sz="2400" b="1">
          <a:solidFill>
            <a:schemeClr val="bg1"/>
          </a:solidFill>
          <a:latin typeface="Arial" charset="0"/>
        </a:defRPr>
      </a:lvl8pPr>
      <a:lvl9pPr marL="1371600" algn="r" rtl="0" fontAlgn="base">
        <a:spcBef>
          <a:spcPct val="0"/>
        </a:spcBef>
        <a:spcAft>
          <a:spcPct val="0"/>
        </a:spcAft>
        <a:defRPr sz="2400" b="1">
          <a:solidFill>
            <a:schemeClr val="bg1"/>
          </a:solidFill>
          <a:latin typeface="Arial" charset="0"/>
        </a:defRPr>
      </a:lvl9pPr>
    </p:titleStyle>
    <p:bodyStyle>
      <a:lvl1pPr marL="257175" indent="-257175" algn="l" rtl="0" eaLnBrk="0" fontAlgn="base" hangingPunct="0">
        <a:spcBef>
          <a:spcPct val="20000"/>
        </a:spcBef>
        <a:spcAft>
          <a:spcPct val="0"/>
        </a:spcAft>
        <a:buClr>
          <a:schemeClr val="tx1"/>
        </a:buClr>
        <a:buSzPct val="110000"/>
        <a:buFont typeface="Wingdings" pitchFamily="2" charset="2"/>
        <a:buChar char="ü"/>
        <a:defRPr sz="2100" b="1">
          <a:solidFill>
            <a:schemeClr val="tx1"/>
          </a:solidFill>
          <a:latin typeface="+mn-lt"/>
          <a:ea typeface="+mn-ea"/>
          <a:cs typeface="+mn-cs"/>
        </a:defRPr>
      </a:lvl1pPr>
      <a:lvl2pPr marL="557213" indent="-214313" algn="l" rtl="0" eaLnBrk="0" fontAlgn="base" hangingPunct="0">
        <a:spcBef>
          <a:spcPct val="20000"/>
        </a:spcBef>
        <a:spcAft>
          <a:spcPct val="0"/>
        </a:spcAft>
        <a:buClr>
          <a:srgbClr val="663300"/>
        </a:buClr>
        <a:buSzPct val="90000"/>
        <a:buFont typeface="Wingdings" pitchFamily="2" charset="2"/>
        <a:buChar char="è"/>
        <a:defRPr sz="2100" b="1">
          <a:solidFill>
            <a:srgbClr val="663300"/>
          </a:solidFill>
          <a:latin typeface="+mn-lt"/>
        </a:defRPr>
      </a:lvl2pPr>
      <a:lvl3pPr marL="857250" indent="-171450" algn="l" rtl="0" eaLnBrk="0" fontAlgn="base" hangingPunct="0">
        <a:spcBef>
          <a:spcPct val="20000"/>
        </a:spcBef>
        <a:spcAft>
          <a:spcPct val="0"/>
        </a:spcAft>
        <a:buSzPct val="65000"/>
        <a:buFont typeface="Wingdings" pitchFamily="2" charset="2"/>
        <a:buChar char="u"/>
        <a:defRPr sz="1800" b="1">
          <a:solidFill>
            <a:srgbClr val="006600"/>
          </a:solidFill>
          <a:latin typeface="+mn-lt"/>
        </a:defRPr>
      </a:lvl3pPr>
      <a:lvl4pPr marL="1200150" indent="-171450" algn="l" rtl="0" eaLnBrk="0" fontAlgn="base" hangingPunct="0">
        <a:spcBef>
          <a:spcPct val="20000"/>
        </a:spcBef>
        <a:spcAft>
          <a:spcPct val="0"/>
        </a:spcAft>
        <a:buSzPct val="65000"/>
        <a:buFont typeface="Wingdings" pitchFamily="2" charset="2"/>
        <a:buChar char="u"/>
        <a:defRPr sz="1500" b="1">
          <a:solidFill>
            <a:srgbClr val="006600"/>
          </a:solidFill>
          <a:latin typeface="+mn-lt"/>
        </a:defRPr>
      </a:lvl4pPr>
      <a:lvl5pPr marL="1543050" indent="-171450" algn="l" rtl="0" eaLnBrk="0" fontAlgn="base" hangingPunct="0">
        <a:spcBef>
          <a:spcPct val="20000"/>
        </a:spcBef>
        <a:spcAft>
          <a:spcPct val="0"/>
        </a:spcAft>
        <a:buSzPct val="60000"/>
        <a:buFont typeface="Wingdings" pitchFamily="2" charset="2"/>
        <a:buChar char="£"/>
        <a:defRPr sz="1500" b="1">
          <a:solidFill>
            <a:srgbClr val="006600"/>
          </a:solidFill>
          <a:latin typeface="+mn-lt"/>
        </a:defRPr>
      </a:lvl5pPr>
      <a:lvl6pPr marL="1885950" indent="-171450" algn="l" rtl="0" fontAlgn="base">
        <a:spcBef>
          <a:spcPct val="20000"/>
        </a:spcBef>
        <a:spcAft>
          <a:spcPct val="0"/>
        </a:spcAft>
        <a:buSzPct val="60000"/>
        <a:buFont typeface="Wingdings" pitchFamily="2" charset="2"/>
        <a:buChar char="£"/>
        <a:defRPr sz="1500" b="1">
          <a:solidFill>
            <a:srgbClr val="006600"/>
          </a:solidFill>
          <a:latin typeface="+mn-lt"/>
        </a:defRPr>
      </a:lvl6pPr>
      <a:lvl7pPr marL="2228850" indent="-171450" algn="l" rtl="0" fontAlgn="base">
        <a:spcBef>
          <a:spcPct val="20000"/>
        </a:spcBef>
        <a:spcAft>
          <a:spcPct val="0"/>
        </a:spcAft>
        <a:buSzPct val="60000"/>
        <a:buFont typeface="Wingdings" pitchFamily="2" charset="2"/>
        <a:buChar char="£"/>
        <a:defRPr sz="1500" b="1">
          <a:solidFill>
            <a:srgbClr val="006600"/>
          </a:solidFill>
          <a:latin typeface="+mn-lt"/>
        </a:defRPr>
      </a:lvl7pPr>
      <a:lvl8pPr marL="2571750" indent="-171450" algn="l" rtl="0" fontAlgn="base">
        <a:spcBef>
          <a:spcPct val="20000"/>
        </a:spcBef>
        <a:spcAft>
          <a:spcPct val="0"/>
        </a:spcAft>
        <a:buSzPct val="60000"/>
        <a:buFont typeface="Wingdings" pitchFamily="2" charset="2"/>
        <a:buChar char="£"/>
        <a:defRPr sz="1500" b="1">
          <a:solidFill>
            <a:srgbClr val="006600"/>
          </a:solidFill>
          <a:latin typeface="+mn-lt"/>
        </a:defRPr>
      </a:lvl8pPr>
      <a:lvl9pPr marL="2914650" indent="-171450" algn="l" rtl="0" fontAlgn="base">
        <a:spcBef>
          <a:spcPct val="20000"/>
        </a:spcBef>
        <a:spcAft>
          <a:spcPct val="0"/>
        </a:spcAft>
        <a:buSzPct val="60000"/>
        <a:buFont typeface="Wingdings" pitchFamily="2" charset="2"/>
        <a:buChar char="£"/>
        <a:defRPr sz="1500" b="1">
          <a:solidFill>
            <a:srgbClr val="006600"/>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2" Type="http://schemas.openxmlformats.org/officeDocument/2006/relationships/hyperlink" Target="mailto:TJAGLCS-training@army.mil"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38399" y="1945479"/>
            <a:ext cx="6858000" cy="323165"/>
          </a:xfrm>
        </p:spPr>
        <p:txBody>
          <a:bodyPr/>
          <a:lstStyle/>
          <a:p>
            <a:r>
              <a:rPr lang="en-US" sz="2100" dirty="0"/>
              <a:t>TJAGLCS Training Package</a:t>
            </a:r>
            <a:endParaRPr lang="en-US" sz="1650" dirty="0"/>
          </a:p>
        </p:txBody>
      </p:sp>
      <p:sp>
        <p:nvSpPr>
          <p:cNvPr id="3" name="Subtitle 2"/>
          <p:cNvSpPr>
            <a:spLocks noGrp="1"/>
          </p:cNvSpPr>
          <p:nvPr>
            <p:ph type="subTitle" idx="1"/>
          </p:nvPr>
        </p:nvSpPr>
        <p:spPr>
          <a:xfrm>
            <a:off x="3210947" y="4245017"/>
            <a:ext cx="5312909" cy="1314450"/>
          </a:xfrm>
        </p:spPr>
        <p:txBody>
          <a:bodyPr/>
          <a:lstStyle/>
          <a:p>
            <a:pPr>
              <a:tabLst>
                <a:tab pos="3429000" algn="l"/>
              </a:tabLst>
            </a:pPr>
            <a:r>
              <a:rPr lang="en-US" dirty="0"/>
              <a:t>Legal Aspects of Cyber Operations</a:t>
            </a:r>
          </a:p>
          <a:p>
            <a:pPr>
              <a:tabLst>
                <a:tab pos="3429000" algn="l"/>
              </a:tabLst>
            </a:pPr>
            <a:r>
              <a:rPr lang="en-US" sz="1650"/>
              <a:t>March 2025</a:t>
            </a:r>
            <a:endParaRPr lang="en-US" sz="1650" dirty="0"/>
          </a:p>
        </p:txBody>
      </p:sp>
      <p:sp>
        <p:nvSpPr>
          <p:cNvPr id="5" name="AutoShape 2" descr="United States Army Judge Advocate General's Corps - Wikipedia">
            <a:extLst>
              <a:ext uri="{FF2B5EF4-FFF2-40B4-BE49-F238E27FC236}">
                <a16:creationId xmlns:a16="http://schemas.microsoft.com/office/drawing/2014/main" id="{5DFA56DA-FA36-3EF7-1620-4DF81811940D}"/>
              </a:ext>
            </a:extLst>
          </p:cNvPr>
          <p:cNvSpPr>
            <a:spLocks noChangeAspect="1" noChangeArrowheads="1"/>
          </p:cNvSpPr>
          <p:nvPr/>
        </p:nvSpPr>
        <p:spPr bwMode="auto">
          <a:xfrm>
            <a:off x="4610100" y="1955758"/>
            <a:ext cx="2514600" cy="2514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defTabSz="685800" fontAlgn="base">
              <a:spcBef>
                <a:spcPct val="0"/>
              </a:spcBef>
              <a:spcAft>
                <a:spcPct val="0"/>
              </a:spcAft>
              <a:defRPr/>
            </a:pPr>
            <a:endParaRPr lang="en-US">
              <a:solidFill>
                <a:srgbClr val="000000"/>
              </a:solidFill>
              <a:latin typeface="Arial" charset="0"/>
              <a:cs typeface="Arial" charset="0"/>
            </a:endParaRPr>
          </a:p>
        </p:txBody>
      </p:sp>
      <p:pic>
        <p:nvPicPr>
          <p:cNvPr id="4" name="Picture 2" descr="TJAGLCS Crest">
            <a:extLst>
              <a:ext uri="{FF2B5EF4-FFF2-40B4-BE49-F238E27FC236}">
                <a16:creationId xmlns:a16="http://schemas.microsoft.com/office/drawing/2014/main" id="{78F77D0C-2E3E-36F7-6CD8-EE256C27FA3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24450" y="2470108"/>
            <a:ext cx="14859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277682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149EC-D60A-1DE2-06A7-D7F08C1C86F8}"/>
              </a:ext>
            </a:extLst>
          </p:cNvPr>
          <p:cNvSpPr>
            <a:spLocks noGrp="1"/>
          </p:cNvSpPr>
          <p:nvPr>
            <p:ph type="title"/>
          </p:nvPr>
        </p:nvSpPr>
        <p:spPr>
          <a:xfrm>
            <a:off x="669851" y="1430179"/>
            <a:ext cx="3029313" cy="3675908"/>
          </a:xfrm>
        </p:spPr>
        <p:txBody>
          <a:bodyPr anchor="ctr">
            <a:normAutofit/>
          </a:bodyPr>
          <a:lstStyle/>
          <a:p>
            <a:r>
              <a:rPr lang="en-US" sz="4000"/>
              <a:t>Policies and Directives</a:t>
            </a:r>
          </a:p>
        </p:txBody>
      </p:sp>
      <p:sp>
        <p:nvSpPr>
          <p:cNvPr id="4" name="Slide Number Placeholder 3">
            <a:extLst>
              <a:ext uri="{FF2B5EF4-FFF2-40B4-BE49-F238E27FC236}">
                <a16:creationId xmlns:a16="http://schemas.microsoft.com/office/drawing/2014/main" id="{4AA8E218-B69A-E283-B6F6-906DD139562F}"/>
              </a:ext>
            </a:extLst>
          </p:cNvPr>
          <p:cNvSpPr>
            <a:spLocks noGrp="1"/>
          </p:cNvSpPr>
          <p:nvPr>
            <p:ph type="sldNum" sz="quarter" idx="12"/>
          </p:nvPr>
        </p:nvSpPr>
        <p:spPr>
          <a:xfrm>
            <a:off x="10514012" y="5883275"/>
            <a:ext cx="551167" cy="365125"/>
          </a:xfrm>
        </p:spPr>
        <p:txBody>
          <a:bodyPr>
            <a:normAutofit/>
          </a:bodyPr>
          <a:lstStyle/>
          <a:p>
            <a:pPr>
              <a:spcAft>
                <a:spcPts val="600"/>
              </a:spcAft>
            </a:pPr>
            <a:fld id="{A803CB2A-1F90-490D-B08F-5680E8492823}" type="slidenum">
              <a:rPr lang="en-US" smtClean="0"/>
              <a:pPr>
                <a:spcAft>
                  <a:spcPts val="600"/>
                </a:spcAft>
              </a:pPr>
              <a:t>10</a:t>
            </a:fld>
            <a:endParaRPr lang="en-US"/>
          </a:p>
        </p:txBody>
      </p:sp>
      <p:graphicFrame>
        <p:nvGraphicFramePr>
          <p:cNvPr id="15" name="Content Placeholder 2">
            <a:extLst>
              <a:ext uri="{FF2B5EF4-FFF2-40B4-BE49-F238E27FC236}">
                <a16:creationId xmlns:a16="http://schemas.microsoft.com/office/drawing/2014/main" id="{BD95F90B-E36C-FAD2-421E-CA06B55593D9}"/>
              </a:ext>
            </a:extLst>
          </p:cNvPr>
          <p:cNvGraphicFramePr>
            <a:graphicFrameLocks noGrp="1"/>
          </p:cNvGraphicFramePr>
          <p:nvPr>
            <p:ph idx="1"/>
          </p:nvPr>
        </p:nvGraphicFramePr>
        <p:xfrm>
          <a:off x="5054375" y="965200"/>
          <a:ext cx="6046133" cy="46058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82246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91066-D09A-9D31-045D-27A49A83C61D}"/>
              </a:ext>
            </a:extLst>
          </p:cNvPr>
          <p:cNvSpPr>
            <a:spLocks noGrp="1"/>
          </p:cNvSpPr>
          <p:nvPr>
            <p:ph type="ctrTitle"/>
          </p:nvPr>
        </p:nvSpPr>
        <p:spPr>
          <a:xfrm>
            <a:off x="3124200" y="2272785"/>
            <a:ext cx="5829300" cy="738664"/>
          </a:xfrm>
        </p:spPr>
        <p:txBody>
          <a:bodyPr/>
          <a:lstStyle/>
          <a:p>
            <a:br>
              <a:rPr lang="en-US" dirty="0"/>
            </a:br>
            <a:endParaRPr lang="en-US" dirty="0"/>
          </a:p>
        </p:txBody>
      </p:sp>
      <p:sp>
        <p:nvSpPr>
          <p:cNvPr id="3" name="Subtitle 2">
            <a:extLst>
              <a:ext uri="{FF2B5EF4-FFF2-40B4-BE49-F238E27FC236}">
                <a16:creationId xmlns:a16="http://schemas.microsoft.com/office/drawing/2014/main" id="{8BB6F6C2-C981-F696-796D-6B636EF6767D}"/>
              </a:ext>
            </a:extLst>
          </p:cNvPr>
          <p:cNvSpPr>
            <a:spLocks noGrp="1"/>
          </p:cNvSpPr>
          <p:nvPr>
            <p:ph type="subTitle" idx="1"/>
          </p:nvPr>
        </p:nvSpPr>
        <p:spPr>
          <a:xfrm>
            <a:off x="3807802" y="2642117"/>
            <a:ext cx="4800600" cy="1314450"/>
          </a:xfrm>
        </p:spPr>
        <p:txBody>
          <a:bodyPr/>
          <a:lstStyle/>
          <a:p>
            <a:pPr algn="ctr" latinLnBrk="0"/>
            <a:r>
              <a:rPr lang="en-US" b="0" i="0" u="none" strike="noStrike" dirty="0">
                <a:solidFill>
                  <a:srgbClr val="FFFFFF"/>
                </a:solidFill>
                <a:effectLst/>
                <a:latin typeface="Franklin Gothic Book" panose="020B0503020102020204" pitchFamily="34" charset="0"/>
                <a:hlinkClick r:id="rId2"/>
              </a:rPr>
              <a:t>Need Training Materials?</a:t>
            </a:r>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FFFFFF"/>
                </a:solidFill>
                <a:effectLst/>
                <a:latin typeface="Franklin Gothic Book" panose="020B0503020102020204" pitchFamily="34" charset="0"/>
                <a:hlinkClick r:id="rId2"/>
              </a:rPr>
              <a:t>Have Training Materials?</a:t>
            </a:r>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FFFFFF"/>
                </a:solidFill>
                <a:effectLst/>
                <a:latin typeface="Franklin Gothic Book" panose="020B0503020102020204" pitchFamily="34" charset="0"/>
                <a:hlinkClick r:id="rId2"/>
              </a:rPr>
              <a:t>Questions?</a:t>
            </a:r>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FFFFFF"/>
                </a:solidFill>
                <a:effectLst/>
                <a:latin typeface="Franklin Gothic Book" panose="020B0503020102020204" pitchFamily="34" charset="0"/>
                <a:hlinkClick r:id="rId2"/>
              </a:rPr>
              <a:t>Contact Us!</a:t>
            </a:r>
            <a:endParaRPr lang="en-US" b="0" i="0" u="none" strike="noStrike" dirty="0">
              <a:solidFill>
                <a:srgbClr val="FFFFFF"/>
              </a:solidFill>
              <a:effectLst/>
              <a:latin typeface="Franklin Gothic Book" panose="020B0503020102020204" pitchFamily="34" charset="0"/>
            </a:endParaRPr>
          </a:p>
          <a:p>
            <a:pPr algn="ctr" latinLnBrk="0"/>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00B0F0"/>
                </a:solidFill>
                <a:effectLst/>
                <a:latin typeface="Franklin Gothic Book" panose="020B0503020102020204" pitchFamily="34" charset="0"/>
                <a:hlinkClick r:id="rId2">
                  <a:extLst>
                    <a:ext uri="{A12FA001-AC4F-418D-AE19-62706E023703}">
                      <ahyp:hlinkClr xmlns:ahyp="http://schemas.microsoft.com/office/drawing/2018/hyperlinkcolor" val="tx"/>
                    </a:ext>
                  </a:extLst>
                </a:hlinkClick>
              </a:rPr>
              <a:t>TJAGLCS-training@army.mil</a:t>
            </a:r>
            <a:endParaRPr lang="en-US" b="0" i="0" dirty="0">
              <a:solidFill>
                <a:srgbClr val="00B0F0"/>
              </a:solidFill>
              <a:effectLst/>
              <a:latin typeface="Franklin Gothic Book" panose="020B0503020102020204" pitchFamily="34" charset="0"/>
            </a:endParaRPr>
          </a:p>
        </p:txBody>
      </p:sp>
    </p:spTree>
    <p:extLst>
      <p:ext uri="{BB962C8B-B14F-4D97-AF65-F5344CB8AC3E}">
        <p14:creationId xmlns:p14="http://schemas.microsoft.com/office/powerpoint/2010/main" val="111437454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AEBBB6A-635A-0681-4D87-1495ED2AF6F8}"/>
              </a:ext>
            </a:extLst>
          </p:cNvPr>
          <p:cNvSpPr>
            <a:spLocks noGrp="1"/>
          </p:cNvSpPr>
          <p:nvPr>
            <p:ph idx="1"/>
          </p:nvPr>
        </p:nvSpPr>
        <p:spPr>
          <a:xfrm>
            <a:off x="2952750" y="1828801"/>
            <a:ext cx="6172200" cy="3394472"/>
          </a:xfrm>
        </p:spPr>
        <p:txBody>
          <a:bodyPr/>
          <a:lstStyle/>
          <a:p>
            <a:pPr marL="0" indent="0">
              <a:buNone/>
            </a:pPr>
            <a:r>
              <a:rPr lang="en-US" kern="100" dirty="0">
                <a:solidFill>
                  <a:srgbClr val="000000"/>
                </a:solidFill>
                <a:latin typeface="Publico"/>
                <a:ea typeface="Calibri" panose="020F0502020204030204" pitchFamily="34" charset="0"/>
                <a:cs typeface="Times New Roman" panose="02020603050405020304" pitchFamily="18" charset="0"/>
              </a:rPr>
              <a:t>The information provided throughout this training aid does not, and is not intended to, constitute legal advice; instead, all information, laws, statues, content, and materials for this training aid are for general informational purposes only.  This </a:t>
            </a:r>
            <a:r>
              <a:rPr lang="en-US" kern="100" dirty="0">
                <a:solidFill>
                  <a:srgbClr val="000000"/>
                </a:solidFill>
                <a:effectLst/>
                <a:latin typeface="Publico"/>
                <a:ea typeface="Calibri" panose="020F0502020204030204" pitchFamily="34" charset="0"/>
                <a:cs typeface="Times New Roman" panose="02020603050405020304" pitchFamily="18" charset="0"/>
              </a:rPr>
              <a:t>training aid may not constitute the most up-to-date legal or other relevant legal information. </a:t>
            </a:r>
            <a:r>
              <a:rPr lang="en-US" b="1" dirty="0">
                <a:effectLst/>
                <a:latin typeface="Calibri" panose="020F0502020204030204" pitchFamily="34" charset="0"/>
                <a:ea typeface="Calibri" panose="020F0502020204030204" pitchFamily="34" charset="0"/>
              </a:rPr>
              <a:t>Judge Advocates need to conduct their own due diligence through independent further legal research on any specific legal issue contained in this training package. </a:t>
            </a:r>
            <a:r>
              <a:rPr lang="en-US" kern="100" dirty="0">
                <a:solidFill>
                  <a:srgbClr val="000000"/>
                </a:solidFill>
                <a:effectLst/>
                <a:latin typeface="Publico"/>
                <a:ea typeface="Calibri" panose="020F0502020204030204" pitchFamily="34" charset="0"/>
                <a:cs typeface="Times New Roman" panose="02020603050405020304" pitchFamily="18" charset="0"/>
              </a:rPr>
              <a:t>No reader, user, or trainee of this product should act or refrain from acting based on information from this training aid without first seeking legal advice from an attorney in the relevant jurisdiction.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2839638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9792F-CFC5-455D-A556-E448D2EA9E7F}"/>
              </a:ext>
            </a:extLst>
          </p:cNvPr>
          <p:cNvSpPr>
            <a:spLocks noGrp="1"/>
          </p:cNvSpPr>
          <p:nvPr>
            <p:ph type="ctrTitle"/>
          </p:nvPr>
        </p:nvSpPr>
        <p:spPr/>
        <p:txBody>
          <a:bodyPr/>
          <a:lstStyle/>
          <a:p>
            <a:r>
              <a:rPr lang="en-US" dirty="0"/>
              <a:t>Legal Aspects of Cyber Operations</a:t>
            </a:r>
          </a:p>
        </p:txBody>
      </p:sp>
      <p:sp>
        <p:nvSpPr>
          <p:cNvPr id="3" name="Subtitle 2">
            <a:extLst>
              <a:ext uri="{FF2B5EF4-FFF2-40B4-BE49-F238E27FC236}">
                <a16:creationId xmlns:a16="http://schemas.microsoft.com/office/drawing/2014/main" id="{E2326C6B-3055-CF3D-450A-B479781492C6}"/>
              </a:ext>
            </a:extLst>
          </p:cNvPr>
          <p:cNvSpPr>
            <a:spLocks noGrp="1"/>
          </p:cNvSpPr>
          <p:nvPr>
            <p:ph type="subTitle" idx="1"/>
          </p:nvPr>
        </p:nvSpPr>
        <p:spPr>
          <a:xfrm>
            <a:off x="1757889" y="4343399"/>
            <a:ext cx="8676222" cy="1905000"/>
          </a:xfrm>
        </p:spPr>
        <p:txBody>
          <a:bodyPr/>
          <a:lstStyle/>
          <a:p>
            <a:endParaRPr lang="en-US" dirty="0"/>
          </a:p>
        </p:txBody>
      </p:sp>
      <p:sp>
        <p:nvSpPr>
          <p:cNvPr id="4" name="Slide Number Placeholder 3">
            <a:extLst>
              <a:ext uri="{FF2B5EF4-FFF2-40B4-BE49-F238E27FC236}">
                <a16:creationId xmlns:a16="http://schemas.microsoft.com/office/drawing/2014/main" id="{44804FA4-D9CC-481B-9744-01C26AB77D02}"/>
              </a:ext>
            </a:extLst>
          </p:cNvPr>
          <p:cNvSpPr>
            <a:spLocks noGrp="1"/>
          </p:cNvSpPr>
          <p:nvPr>
            <p:ph type="sldNum" sz="quarter" idx="12"/>
          </p:nvPr>
        </p:nvSpPr>
        <p:spPr/>
        <p:txBody>
          <a:bodyPr/>
          <a:lstStyle/>
          <a:p>
            <a:fld id="{A803CB2A-1F90-490D-B08F-5680E8492823}" type="slidenum">
              <a:rPr lang="en-US" smtClean="0"/>
              <a:t>3</a:t>
            </a:fld>
            <a:endParaRPr lang="en-US"/>
          </a:p>
        </p:txBody>
      </p:sp>
    </p:spTree>
    <p:extLst>
      <p:ext uri="{BB962C8B-B14F-4D97-AF65-F5344CB8AC3E}">
        <p14:creationId xmlns:p14="http://schemas.microsoft.com/office/powerpoint/2010/main" val="1630048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79C24-C279-9FA4-8BBD-1DC4E5C02F19}"/>
              </a:ext>
            </a:extLst>
          </p:cNvPr>
          <p:cNvSpPr>
            <a:spLocks noGrp="1"/>
          </p:cNvSpPr>
          <p:nvPr>
            <p:ph type="title"/>
          </p:nvPr>
        </p:nvSpPr>
        <p:spPr>
          <a:xfrm>
            <a:off x="1141413" y="643467"/>
            <a:ext cx="7696199" cy="1079989"/>
          </a:xfrm>
        </p:spPr>
        <p:txBody>
          <a:bodyPr>
            <a:normAutofit/>
          </a:bodyPr>
          <a:lstStyle/>
          <a:p>
            <a:r>
              <a:rPr lang="en-US" sz="3600" dirty="0"/>
              <a:t>What is Cyberspace?</a:t>
            </a:r>
          </a:p>
        </p:txBody>
      </p:sp>
      <p:sp>
        <p:nvSpPr>
          <p:cNvPr id="3" name="Content Placeholder 2">
            <a:extLst>
              <a:ext uri="{FF2B5EF4-FFF2-40B4-BE49-F238E27FC236}">
                <a16:creationId xmlns:a16="http://schemas.microsoft.com/office/drawing/2014/main" id="{7B15CBF1-6E9C-8210-36BE-335A1E7CA409}"/>
              </a:ext>
            </a:extLst>
          </p:cNvPr>
          <p:cNvSpPr>
            <a:spLocks noGrp="1"/>
          </p:cNvSpPr>
          <p:nvPr>
            <p:ph idx="1"/>
          </p:nvPr>
        </p:nvSpPr>
        <p:spPr>
          <a:xfrm>
            <a:off x="629349" y="2182770"/>
            <a:ext cx="11243783" cy="4358707"/>
          </a:xfrm>
        </p:spPr>
        <p:txBody>
          <a:bodyPr anchor="t">
            <a:normAutofit/>
          </a:bodyPr>
          <a:lstStyle/>
          <a:p>
            <a:pPr marL="0" indent="0">
              <a:buNone/>
            </a:pPr>
            <a:r>
              <a:rPr lang="en-US" sz="2600" cap="none" dirty="0">
                <a:latin typeface="+mj-lt"/>
                <a:cs typeface="Times New Roman" panose="02020603050405020304" pitchFamily="18" charset="0"/>
              </a:rPr>
              <a:t>“The interdependent network of information technology infrastructures and resident data, including the Internet, telecommunications networks, computer systems, and embedded processors and controllers.”</a:t>
            </a:r>
          </a:p>
          <a:p>
            <a:pPr>
              <a:buFontTx/>
              <a:buChar char="-"/>
            </a:pPr>
            <a:r>
              <a:rPr lang="en-US" sz="2600" cap="none" dirty="0">
                <a:latin typeface="+mj-lt"/>
                <a:cs typeface="Times New Roman" panose="02020603050405020304" pitchFamily="18" charset="0"/>
              </a:rPr>
              <a:t>DoD General Counsel Remarks at U.S. CYBERCOM Legal Conference, 2020</a:t>
            </a:r>
          </a:p>
          <a:p>
            <a:pPr marL="0" indent="0">
              <a:buNone/>
            </a:pPr>
            <a:r>
              <a:rPr lang="en-US" sz="2600" cap="none" dirty="0"/>
              <a:t>“A global domain within the information environment consisting of interdependent networks of information technology infrastructures and resident data, including the Internet, telecommunications networks, computer systems, and embedded processors and controllers.”</a:t>
            </a:r>
          </a:p>
          <a:p>
            <a:pPr>
              <a:buFontTx/>
              <a:buChar char="-"/>
            </a:pPr>
            <a:r>
              <a:rPr lang="en-US" sz="2600" cap="none" dirty="0">
                <a:latin typeface="+mj-lt"/>
                <a:cs typeface="Times New Roman" panose="02020603050405020304" pitchFamily="18" charset="0"/>
              </a:rPr>
              <a:t>JP 3-12, Cyberspace Operations </a:t>
            </a:r>
          </a:p>
        </p:txBody>
      </p:sp>
      <p:sp>
        <p:nvSpPr>
          <p:cNvPr id="4" name="Slide Number Placeholder 3">
            <a:extLst>
              <a:ext uri="{FF2B5EF4-FFF2-40B4-BE49-F238E27FC236}">
                <a16:creationId xmlns:a16="http://schemas.microsoft.com/office/drawing/2014/main" id="{0B88F5B2-17C8-4AF0-82AD-D5295885DEB7}"/>
              </a:ext>
            </a:extLst>
          </p:cNvPr>
          <p:cNvSpPr>
            <a:spLocks noGrp="1"/>
          </p:cNvSpPr>
          <p:nvPr>
            <p:ph type="sldNum" sz="quarter" idx="12"/>
          </p:nvPr>
        </p:nvSpPr>
        <p:spPr>
          <a:xfrm>
            <a:off x="11481399" y="6375167"/>
            <a:ext cx="551167" cy="365125"/>
          </a:xfrm>
        </p:spPr>
        <p:txBody>
          <a:bodyPr/>
          <a:lstStyle/>
          <a:p>
            <a:fld id="{A803CB2A-1F90-490D-B08F-5680E8492823}" type="slidenum">
              <a:rPr lang="en-US" smtClean="0"/>
              <a:t>4</a:t>
            </a:fld>
            <a:endParaRPr lang="en-US" dirty="0"/>
          </a:p>
        </p:txBody>
      </p:sp>
    </p:spTree>
    <p:extLst>
      <p:ext uri="{BB962C8B-B14F-4D97-AF65-F5344CB8AC3E}">
        <p14:creationId xmlns:p14="http://schemas.microsoft.com/office/powerpoint/2010/main" val="440715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251D7E2-713D-2DE3-61FB-FB81974F3E27}"/>
              </a:ext>
            </a:extLst>
          </p:cNvPr>
          <p:cNvSpPr>
            <a:spLocks noGrp="1"/>
          </p:cNvSpPr>
          <p:nvPr>
            <p:ph type="sldNum" sz="quarter" idx="12"/>
          </p:nvPr>
        </p:nvSpPr>
        <p:spPr/>
        <p:txBody>
          <a:bodyPr/>
          <a:lstStyle/>
          <a:p>
            <a:fld id="{A803CB2A-1F90-490D-B08F-5680E8492823}" type="slidenum">
              <a:rPr lang="en-US" smtClean="0"/>
              <a:t>5</a:t>
            </a:fld>
            <a:endParaRPr lang="en-US"/>
          </a:p>
        </p:txBody>
      </p:sp>
      <p:pic>
        <p:nvPicPr>
          <p:cNvPr id="5" name="Picture 4">
            <a:extLst>
              <a:ext uri="{FF2B5EF4-FFF2-40B4-BE49-F238E27FC236}">
                <a16:creationId xmlns:a16="http://schemas.microsoft.com/office/drawing/2014/main" id="{E0C6C3E4-02B1-2DEC-67B2-348DD8F6226F}"/>
              </a:ext>
            </a:extLst>
          </p:cNvPr>
          <p:cNvPicPr>
            <a:picLocks noChangeAspect="1"/>
          </p:cNvPicPr>
          <p:nvPr/>
        </p:nvPicPr>
        <p:blipFill>
          <a:blip r:embed="rId2"/>
          <a:stretch>
            <a:fillRect/>
          </a:stretch>
        </p:blipFill>
        <p:spPr>
          <a:xfrm>
            <a:off x="3016155" y="78630"/>
            <a:ext cx="7152158" cy="6700740"/>
          </a:xfrm>
          <a:prstGeom prst="rect">
            <a:avLst/>
          </a:prstGeom>
        </p:spPr>
      </p:pic>
    </p:spTree>
    <p:extLst>
      <p:ext uri="{BB962C8B-B14F-4D97-AF65-F5344CB8AC3E}">
        <p14:creationId xmlns:p14="http://schemas.microsoft.com/office/powerpoint/2010/main" val="1695170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888C6-29A3-A758-C4C6-866295071D14}"/>
              </a:ext>
            </a:extLst>
          </p:cNvPr>
          <p:cNvSpPr>
            <a:spLocks noGrp="1"/>
          </p:cNvSpPr>
          <p:nvPr>
            <p:ph type="title"/>
          </p:nvPr>
        </p:nvSpPr>
        <p:spPr>
          <a:xfrm>
            <a:off x="1141413" y="643467"/>
            <a:ext cx="9170205" cy="1079989"/>
          </a:xfrm>
        </p:spPr>
        <p:txBody>
          <a:bodyPr>
            <a:normAutofit/>
          </a:bodyPr>
          <a:lstStyle/>
          <a:p>
            <a:r>
              <a:rPr lang="en-US" sz="3600" dirty="0"/>
              <a:t>The Spectrum of DOD Cyber Operations</a:t>
            </a:r>
          </a:p>
        </p:txBody>
      </p:sp>
      <p:sp>
        <p:nvSpPr>
          <p:cNvPr id="3" name="Content Placeholder 2">
            <a:extLst>
              <a:ext uri="{FF2B5EF4-FFF2-40B4-BE49-F238E27FC236}">
                <a16:creationId xmlns:a16="http://schemas.microsoft.com/office/drawing/2014/main" id="{63CFB232-1E90-9750-03D0-248CA5D55793}"/>
              </a:ext>
            </a:extLst>
          </p:cNvPr>
          <p:cNvSpPr>
            <a:spLocks noGrp="1"/>
          </p:cNvSpPr>
          <p:nvPr>
            <p:ph idx="1"/>
          </p:nvPr>
        </p:nvSpPr>
        <p:spPr>
          <a:xfrm>
            <a:off x="1023015" y="2131184"/>
            <a:ext cx="8089567" cy="3660016"/>
          </a:xfrm>
        </p:spPr>
        <p:txBody>
          <a:bodyPr>
            <a:normAutofit/>
          </a:bodyPr>
          <a:lstStyle/>
          <a:p>
            <a:endParaRPr lang="en-US"/>
          </a:p>
        </p:txBody>
      </p:sp>
      <p:graphicFrame>
        <p:nvGraphicFramePr>
          <p:cNvPr id="4" name="Content Placeholder 3">
            <a:extLst>
              <a:ext uri="{FF2B5EF4-FFF2-40B4-BE49-F238E27FC236}">
                <a16:creationId xmlns:a16="http://schemas.microsoft.com/office/drawing/2014/main" id="{0C75D305-E726-B65D-B4E4-C7132A3180A2}"/>
              </a:ext>
            </a:extLst>
          </p:cNvPr>
          <p:cNvGraphicFramePr>
            <a:graphicFrameLocks/>
          </p:cNvGraphicFramePr>
          <p:nvPr/>
        </p:nvGraphicFramePr>
        <p:xfrm>
          <a:off x="375901" y="2053062"/>
          <a:ext cx="11440198" cy="4505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a:extLst>
              <a:ext uri="{FF2B5EF4-FFF2-40B4-BE49-F238E27FC236}">
                <a16:creationId xmlns:a16="http://schemas.microsoft.com/office/drawing/2014/main" id="{F7857DFA-369A-43D5-952B-6B9EF6423AD2}"/>
              </a:ext>
            </a:extLst>
          </p:cNvPr>
          <p:cNvSpPr>
            <a:spLocks noGrp="1"/>
          </p:cNvSpPr>
          <p:nvPr>
            <p:ph type="sldNum" sz="quarter" idx="12"/>
          </p:nvPr>
        </p:nvSpPr>
        <p:spPr>
          <a:xfrm>
            <a:off x="11452882" y="6342946"/>
            <a:ext cx="551167" cy="365125"/>
          </a:xfrm>
        </p:spPr>
        <p:txBody>
          <a:bodyPr/>
          <a:lstStyle/>
          <a:p>
            <a:fld id="{A803CB2A-1F90-490D-B08F-5680E8492823}" type="slidenum">
              <a:rPr lang="en-US" smtClean="0"/>
              <a:t>6</a:t>
            </a:fld>
            <a:endParaRPr lang="en-US" dirty="0"/>
          </a:p>
        </p:txBody>
      </p:sp>
    </p:spTree>
    <p:extLst>
      <p:ext uri="{BB962C8B-B14F-4D97-AF65-F5344CB8AC3E}">
        <p14:creationId xmlns:p14="http://schemas.microsoft.com/office/powerpoint/2010/main" val="2134419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0CA3C-E916-E30E-3DFF-E7D429B12418}"/>
              </a:ext>
            </a:extLst>
          </p:cNvPr>
          <p:cNvSpPr>
            <a:spLocks noGrp="1"/>
          </p:cNvSpPr>
          <p:nvPr>
            <p:ph type="title"/>
          </p:nvPr>
        </p:nvSpPr>
        <p:spPr>
          <a:xfrm>
            <a:off x="924231" y="122903"/>
            <a:ext cx="9905998" cy="1905000"/>
          </a:xfrm>
        </p:spPr>
        <p:txBody>
          <a:bodyPr>
            <a:normAutofit/>
          </a:bodyPr>
          <a:lstStyle/>
          <a:p>
            <a:r>
              <a:rPr lang="en-US" dirty="0"/>
              <a:t>General Legal Review Framework </a:t>
            </a:r>
            <a:br>
              <a:rPr lang="en-US" dirty="0"/>
            </a:br>
            <a:r>
              <a:rPr lang="en-US" dirty="0"/>
              <a:t>(OCOs)</a:t>
            </a:r>
          </a:p>
        </p:txBody>
      </p:sp>
      <p:sp>
        <p:nvSpPr>
          <p:cNvPr id="4" name="Slide Number Placeholder 3">
            <a:extLst>
              <a:ext uri="{FF2B5EF4-FFF2-40B4-BE49-F238E27FC236}">
                <a16:creationId xmlns:a16="http://schemas.microsoft.com/office/drawing/2014/main" id="{391B6BB7-7259-3510-38FD-901D9705EA0A}"/>
              </a:ext>
            </a:extLst>
          </p:cNvPr>
          <p:cNvSpPr>
            <a:spLocks noGrp="1"/>
          </p:cNvSpPr>
          <p:nvPr>
            <p:ph type="sldNum" sz="quarter" idx="12"/>
          </p:nvPr>
        </p:nvSpPr>
        <p:spPr>
          <a:xfrm>
            <a:off x="10514012" y="5883275"/>
            <a:ext cx="551167" cy="365125"/>
          </a:xfrm>
        </p:spPr>
        <p:txBody>
          <a:bodyPr>
            <a:normAutofit/>
          </a:bodyPr>
          <a:lstStyle/>
          <a:p>
            <a:pPr>
              <a:spcAft>
                <a:spcPts val="600"/>
              </a:spcAft>
            </a:pPr>
            <a:fld id="{A803CB2A-1F90-490D-B08F-5680E8492823}" type="slidenum">
              <a:rPr lang="en-US">
                <a:solidFill>
                  <a:prstClr val="white">
                    <a:lumMod val="75000"/>
                  </a:prstClr>
                </a:solidFill>
              </a:rPr>
              <a:pPr>
                <a:spcAft>
                  <a:spcPts val="600"/>
                </a:spcAft>
              </a:pPr>
              <a:t>7</a:t>
            </a:fld>
            <a:endParaRPr lang="en-US">
              <a:solidFill>
                <a:prstClr val="white">
                  <a:lumMod val="75000"/>
                </a:prstClr>
              </a:solidFill>
            </a:endParaRPr>
          </a:p>
        </p:txBody>
      </p:sp>
      <p:graphicFrame>
        <p:nvGraphicFramePr>
          <p:cNvPr id="5" name="Diagram 4">
            <a:extLst>
              <a:ext uri="{FF2B5EF4-FFF2-40B4-BE49-F238E27FC236}">
                <a16:creationId xmlns:a16="http://schemas.microsoft.com/office/drawing/2014/main" id="{01786A7F-487D-7685-5E7A-9B40672F597B}"/>
              </a:ext>
            </a:extLst>
          </p:cNvPr>
          <p:cNvGraphicFramePr/>
          <p:nvPr/>
        </p:nvGraphicFramePr>
        <p:xfrm>
          <a:off x="914401" y="1917291"/>
          <a:ext cx="10353368" cy="42504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24494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8CD29-289E-A422-EADB-DB381ADC1068}"/>
              </a:ext>
            </a:extLst>
          </p:cNvPr>
          <p:cNvSpPr>
            <a:spLocks noGrp="1"/>
          </p:cNvSpPr>
          <p:nvPr>
            <p:ph type="title"/>
          </p:nvPr>
        </p:nvSpPr>
        <p:spPr>
          <a:xfrm>
            <a:off x="669851" y="1430179"/>
            <a:ext cx="3029313" cy="3675908"/>
          </a:xfrm>
        </p:spPr>
        <p:txBody>
          <a:bodyPr vert="horz" lIns="91440" tIns="45720" rIns="91440" bIns="45720" rtlCol="0" anchor="ctr">
            <a:normAutofit/>
          </a:bodyPr>
          <a:lstStyle/>
          <a:p>
            <a:r>
              <a:rPr lang="en-US" sz="4000" kern="1200" cap="all">
                <a:ln w="3175" cmpd="sng">
                  <a:noFill/>
                </a:ln>
                <a:gradFill flip="none" rotWithShape="1">
                  <a:gsLst>
                    <a:gs pos="0">
                      <a:schemeClr val="tx1"/>
                    </a:gs>
                    <a:gs pos="100000">
                      <a:schemeClr val="tx1">
                        <a:lumMod val="65000"/>
                      </a:schemeClr>
                    </a:gs>
                  </a:gsLst>
                  <a:lin ang="5580000" scaled="0"/>
                  <a:tileRect/>
                </a:gradFill>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mj-cs"/>
              </a:rPr>
              <a:t>U.S. Domestic Law</a:t>
            </a:r>
          </a:p>
        </p:txBody>
      </p:sp>
      <p:sp>
        <p:nvSpPr>
          <p:cNvPr id="4" name="Slide Number Placeholder 3">
            <a:extLst>
              <a:ext uri="{FF2B5EF4-FFF2-40B4-BE49-F238E27FC236}">
                <a16:creationId xmlns:a16="http://schemas.microsoft.com/office/drawing/2014/main" id="{1E1B9859-1355-CC0C-7396-0251BEB1ED06}"/>
              </a:ext>
            </a:extLst>
          </p:cNvPr>
          <p:cNvSpPr>
            <a:spLocks noGrp="1"/>
          </p:cNvSpPr>
          <p:nvPr>
            <p:ph type="sldNum" sz="quarter" idx="12"/>
          </p:nvPr>
        </p:nvSpPr>
        <p:spPr>
          <a:xfrm>
            <a:off x="10514012" y="5883275"/>
            <a:ext cx="551167" cy="365125"/>
          </a:xfrm>
        </p:spPr>
        <p:txBody>
          <a:bodyPr vert="horz" lIns="91440" tIns="45720" rIns="91440" bIns="45720" rtlCol="0" anchor="ctr">
            <a:normAutofit/>
          </a:bodyPr>
          <a:lstStyle/>
          <a:p>
            <a:pPr>
              <a:spcAft>
                <a:spcPts val="600"/>
              </a:spcAft>
            </a:pPr>
            <a:fld id="{A803CB2A-1F90-490D-B08F-5680E8492823}" type="slidenum">
              <a:rPr lang="en-US" b="1" i="0" kern="1200" dirty="0">
                <a:solidFill>
                  <a:schemeClr val="tx1">
                    <a:lumMod val="75000"/>
                  </a:schemeClr>
                </a:solidFill>
                <a:effectLst>
                  <a:outerShdw blurRad="50800" dist="38100" dir="2700000" algn="tl" rotWithShape="0">
                    <a:srgbClr val="000000">
                      <a:alpha val="43000"/>
                    </a:srgbClr>
                  </a:outerShdw>
                </a:effectLst>
                <a:latin typeface="+mn-lt"/>
                <a:ea typeface="+mn-ea"/>
                <a:cs typeface="+mn-cs"/>
              </a:rPr>
              <a:pPr>
                <a:spcAft>
                  <a:spcPts val="600"/>
                </a:spcAft>
              </a:pPr>
              <a:t>8</a:t>
            </a:fld>
            <a:endParaRPr lang="en-US" b="1" i="0" kern="1200" dirty="0">
              <a:solidFill>
                <a:schemeClr val="tx1">
                  <a:lumMod val="75000"/>
                </a:schemeClr>
              </a:solidFill>
              <a:effectLst>
                <a:outerShdw blurRad="50800" dist="38100" dir="2700000" algn="tl" rotWithShape="0">
                  <a:srgbClr val="000000">
                    <a:alpha val="43000"/>
                  </a:srgbClr>
                </a:outerShdw>
              </a:effectLst>
              <a:latin typeface="+mn-lt"/>
              <a:ea typeface="+mn-ea"/>
              <a:cs typeface="+mn-cs"/>
            </a:endParaRPr>
          </a:p>
        </p:txBody>
      </p:sp>
      <p:graphicFrame>
        <p:nvGraphicFramePr>
          <p:cNvPr id="49" name="TextBox 4">
            <a:extLst>
              <a:ext uri="{FF2B5EF4-FFF2-40B4-BE49-F238E27FC236}">
                <a16:creationId xmlns:a16="http://schemas.microsoft.com/office/drawing/2014/main" id="{B4D4F602-98FD-3ED7-E447-332BB532A7E5}"/>
              </a:ext>
            </a:extLst>
          </p:cNvPr>
          <p:cNvGraphicFramePr/>
          <p:nvPr/>
        </p:nvGraphicFramePr>
        <p:xfrm>
          <a:off x="5054375" y="965200"/>
          <a:ext cx="6046133" cy="46058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99970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644AE-2BD3-E9A4-D23C-01B6746E2E7C}"/>
              </a:ext>
            </a:extLst>
          </p:cNvPr>
          <p:cNvSpPr>
            <a:spLocks noGrp="1"/>
          </p:cNvSpPr>
          <p:nvPr>
            <p:ph type="title"/>
          </p:nvPr>
        </p:nvSpPr>
        <p:spPr>
          <a:xfrm>
            <a:off x="962022" y="643467"/>
            <a:ext cx="4340023" cy="5571064"/>
          </a:xfrm>
        </p:spPr>
        <p:txBody>
          <a:bodyPr anchor="ctr">
            <a:normAutofit/>
          </a:bodyPr>
          <a:lstStyle/>
          <a:p>
            <a:r>
              <a:rPr lang="en-US" sz="3700"/>
              <a:t>International Law Considerations </a:t>
            </a:r>
          </a:p>
        </p:txBody>
      </p:sp>
      <p:sp>
        <p:nvSpPr>
          <p:cNvPr id="3" name="Content Placeholder 2">
            <a:extLst>
              <a:ext uri="{FF2B5EF4-FFF2-40B4-BE49-F238E27FC236}">
                <a16:creationId xmlns:a16="http://schemas.microsoft.com/office/drawing/2014/main" id="{F715F983-C926-851B-2E05-A2C02AA91E33}"/>
              </a:ext>
            </a:extLst>
          </p:cNvPr>
          <p:cNvSpPr>
            <a:spLocks noGrp="1"/>
          </p:cNvSpPr>
          <p:nvPr>
            <p:ph idx="1"/>
          </p:nvPr>
        </p:nvSpPr>
        <p:spPr>
          <a:xfrm>
            <a:off x="6708499" y="643467"/>
            <a:ext cx="4521480" cy="5571064"/>
          </a:xfrm>
        </p:spPr>
        <p:txBody>
          <a:bodyPr>
            <a:normAutofit/>
          </a:bodyPr>
          <a:lstStyle/>
          <a:p>
            <a:r>
              <a:rPr lang="en-US" cap="none" dirty="0"/>
              <a:t>Sovereignty</a:t>
            </a:r>
          </a:p>
          <a:p>
            <a:r>
              <a:rPr lang="en-US" cap="none" dirty="0"/>
              <a:t>State Responsibility </a:t>
            </a:r>
          </a:p>
          <a:p>
            <a:r>
              <a:rPr lang="en-US" cap="none" dirty="0"/>
              <a:t>Neutrality</a:t>
            </a:r>
          </a:p>
          <a:p>
            <a:r>
              <a:rPr lang="en-US" cap="none" dirty="0"/>
              <a:t>International Humanitarian Law (both </a:t>
            </a:r>
            <a:r>
              <a:rPr lang="en-US" i="1" cap="none" dirty="0"/>
              <a:t>jus ad bellum </a:t>
            </a:r>
            <a:r>
              <a:rPr lang="en-US" cap="none" dirty="0"/>
              <a:t>and </a:t>
            </a:r>
            <a:r>
              <a:rPr lang="en-US" i="1" cap="none" dirty="0"/>
              <a:t>jus in bello)</a:t>
            </a:r>
          </a:p>
          <a:p>
            <a:r>
              <a:rPr lang="en-US" cap="none" dirty="0"/>
              <a:t>Human rights law</a:t>
            </a:r>
          </a:p>
        </p:txBody>
      </p:sp>
      <p:sp>
        <p:nvSpPr>
          <p:cNvPr id="4" name="Slide Number Placeholder 3">
            <a:extLst>
              <a:ext uri="{FF2B5EF4-FFF2-40B4-BE49-F238E27FC236}">
                <a16:creationId xmlns:a16="http://schemas.microsoft.com/office/drawing/2014/main" id="{FAF2F3B7-8C37-A2A4-17D4-4938617FB290}"/>
              </a:ext>
            </a:extLst>
          </p:cNvPr>
          <p:cNvSpPr>
            <a:spLocks noGrp="1"/>
          </p:cNvSpPr>
          <p:nvPr>
            <p:ph type="sldNum" sz="quarter" idx="12"/>
          </p:nvPr>
        </p:nvSpPr>
        <p:spPr>
          <a:xfrm>
            <a:off x="10676557" y="6214532"/>
            <a:ext cx="551167" cy="365125"/>
          </a:xfrm>
        </p:spPr>
        <p:txBody>
          <a:bodyPr>
            <a:normAutofit/>
          </a:bodyPr>
          <a:lstStyle/>
          <a:p>
            <a:pPr>
              <a:spcAft>
                <a:spcPts val="600"/>
              </a:spcAft>
            </a:pPr>
            <a:fld id="{A803CB2A-1F90-490D-B08F-5680E8492823}" type="slidenum">
              <a:rPr lang="en-US" smtClean="0"/>
              <a:pPr>
                <a:spcAft>
                  <a:spcPts val="600"/>
                </a:spcAft>
              </a:pPr>
              <a:t>9</a:t>
            </a:fld>
            <a:endParaRPr lang="en-US"/>
          </a:p>
        </p:txBody>
      </p:sp>
    </p:spTree>
    <p:extLst>
      <p:ext uri="{BB962C8B-B14F-4D97-AF65-F5344CB8AC3E}">
        <p14:creationId xmlns:p14="http://schemas.microsoft.com/office/powerpoint/2010/main" val="18511615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2003 03 CG Unclassified Master">
  <a:themeElements>
    <a:clrScheme name="1_2003 03 CG Unclassified Maste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fontScheme name="1_2003 03 CG Unclassified 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1_2003 03 CG Unclassified Master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2003 03 CG Unclassified Master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2003 03 CG Unclassified Master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2003 03 CG Unclassified Maste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2003 03 CG Unclassified Maste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2003 03 CG Unclassified Maste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2003 03 CG Unclassified Maste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554eecc5-e26c-4620-b240-5a8bb326c33d}" enabled="1" method="Privileged" siteId="{fae6d70f-954b-4811-92b6-0530d6f84c43}" contentBits="0" removed="0"/>
</clbl:labelList>
</file>

<file path=docProps/app.xml><?xml version="1.0" encoding="utf-8"?>
<Properties xmlns="http://schemas.openxmlformats.org/officeDocument/2006/extended-properties" xmlns:vt="http://schemas.openxmlformats.org/officeDocument/2006/docPropsVTypes">
  <TotalTime>108</TotalTime>
  <Words>701</Words>
  <Application>Microsoft Office PowerPoint</Application>
  <PresentationFormat>Widescreen</PresentationFormat>
  <Paragraphs>83</Paragraphs>
  <Slides>11</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Arial</vt:lpstr>
      <vt:lpstr>Calibri</vt:lpstr>
      <vt:lpstr>Calibri Light</vt:lpstr>
      <vt:lpstr>Franklin Gothic Book</vt:lpstr>
      <vt:lpstr>Publico</vt:lpstr>
      <vt:lpstr>Wingdings</vt:lpstr>
      <vt:lpstr>Office Theme</vt:lpstr>
      <vt:lpstr>1_2003 03 CG Unclassified Master</vt:lpstr>
      <vt:lpstr>TJAGLCS Training Package</vt:lpstr>
      <vt:lpstr>PowerPoint Presentation</vt:lpstr>
      <vt:lpstr>Legal Aspects of Cyber Operations</vt:lpstr>
      <vt:lpstr>What is Cyberspace?</vt:lpstr>
      <vt:lpstr>PowerPoint Presentation</vt:lpstr>
      <vt:lpstr>The Spectrum of DOD Cyber Operations</vt:lpstr>
      <vt:lpstr>General Legal Review Framework  (OCOs)</vt:lpstr>
      <vt:lpstr>U.S. Domestic Law</vt:lpstr>
      <vt:lpstr>International Law Considerations </vt:lpstr>
      <vt:lpstr>Policies and Directives</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Aspects of Cyber Operations</dc:title>
  <dc:creator>Bobenrieth, Emily E MAJ USARMY HQDA TJAGLCS (USA)</dc:creator>
  <cp:lastModifiedBy>Cross, Christopher C LTC USARMY HQDA TJAGLCS (USA)</cp:lastModifiedBy>
  <cp:revision>2</cp:revision>
  <dcterms:created xsi:type="dcterms:W3CDTF">2025-01-23T16:21:39Z</dcterms:created>
  <dcterms:modified xsi:type="dcterms:W3CDTF">2025-03-10T13:17:46Z</dcterms:modified>
</cp:coreProperties>
</file>