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547" r:id="rId3"/>
    <p:sldId id="629" r:id="rId4"/>
    <p:sldId id="256" r:id="rId5"/>
    <p:sldId id="261" r:id="rId6"/>
    <p:sldId id="2701" r:id="rId7"/>
    <p:sldId id="271" r:id="rId8"/>
    <p:sldId id="2712" r:id="rId9"/>
    <p:sldId id="2675" r:id="rId10"/>
    <p:sldId id="2717" r:id="rId11"/>
    <p:sldId id="2714" r:id="rId12"/>
    <p:sldId id="63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394" autoAdjust="0"/>
  </p:normalViewPr>
  <p:slideViewPr>
    <p:cSldViewPr snapToGrid="0">
      <p:cViewPr varScale="1">
        <p:scale>
          <a:sx n="110" d="100"/>
          <a:sy n="110" d="100"/>
        </p:scale>
        <p:origin x="11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8.JP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59482-110F-4C20-A851-2E40B50A2AA9}" type="doc">
      <dgm:prSet loTypeId="urn:microsoft.com/office/officeart/2005/8/layout/hList7" loCatId="list" qsTypeId="urn:microsoft.com/office/officeart/2005/8/quickstyle/simple5" qsCatId="simple" csTypeId="urn:microsoft.com/office/officeart/2005/8/colors/accent0_3" csCatId="mainScheme" phldr="1"/>
      <dgm:spPr/>
    </dgm:pt>
    <dgm:pt modelId="{6DCA709C-2BE5-4B63-A13F-D672AA214798}">
      <dgm:prSet phldrT="[Text]" custT="1"/>
      <dgm:spPr/>
      <dgm:t>
        <a:bodyPr/>
        <a:lstStyle/>
        <a:p>
          <a:r>
            <a:rPr lang="en-US" sz="1800" b="1" u="sng" dirty="0">
              <a:solidFill>
                <a:srgbClr val="00B050"/>
              </a:solidFill>
              <a:latin typeface="Arial" panose="020B0604020202020204" pitchFamily="34" charset="0"/>
              <a:cs typeface="Arial" panose="020B0604020202020204" pitchFamily="34" charset="0"/>
            </a:rPr>
            <a:t>DODIN</a:t>
          </a:r>
        </a:p>
      </dgm:t>
    </dgm:pt>
    <dgm:pt modelId="{B95CE1C3-F708-4F34-8AFB-08140BCFA8F0}" type="parTrans" cxnId="{52D20B88-8880-4DD4-8418-96D71D7E7FDA}">
      <dgm:prSet/>
      <dgm:spPr/>
      <dgm:t>
        <a:bodyPr/>
        <a:lstStyle/>
        <a:p>
          <a:endParaRPr lang="en-US"/>
        </a:p>
      </dgm:t>
    </dgm:pt>
    <dgm:pt modelId="{A531E3C0-772D-4442-95AF-46A6522895B4}" type="sibTrans" cxnId="{52D20B88-8880-4DD4-8418-96D71D7E7FDA}">
      <dgm:prSet/>
      <dgm:spPr/>
      <dgm:t>
        <a:bodyPr/>
        <a:lstStyle/>
        <a:p>
          <a:endParaRPr lang="en-US"/>
        </a:p>
      </dgm:t>
    </dgm:pt>
    <dgm:pt modelId="{34E3ADBF-E5A9-4D5F-83B0-B518582D8CF0}">
      <dgm:prSet phldrT="[Text]" custT="1"/>
      <dgm:spPr/>
      <dgm:t>
        <a:bodyPr/>
        <a:lstStyle/>
        <a:p>
          <a:r>
            <a:rPr lang="en-US" sz="1800" b="1" u="sng" dirty="0">
              <a:solidFill>
                <a:srgbClr val="FFFF00"/>
              </a:solidFill>
              <a:latin typeface="Arial" panose="020B0604020202020204" pitchFamily="34" charset="0"/>
              <a:cs typeface="Arial" panose="020B0604020202020204" pitchFamily="34" charset="0"/>
            </a:rPr>
            <a:t>DCO-IDM (CPTs)</a:t>
          </a:r>
        </a:p>
      </dgm:t>
    </dgm:pt>
    <dgm:pt modelId="{E7B3F39B-6181-4A1F-8DE0-4DEDDF5904F8}" type="parTrans" cxnId="{46FD5222-2EC1-44E8-B28F-94A3EBEA6C82}">
      <dgm:prSet/>
      <dgm:spPr/>
      <dgm:t>
        <a:bodyPr/>
        <a:lstStyle/>
        <a:p>
          <a:endParaRPr lang="en-US"/>
        </a:p>
      </dgm:t>
    </dgm:pt>
    <dgm:pt modelId="{A0667FDD-5F80-470D-8664-F04B6E47B9EF}" type="sibTrans" cxnId="{46FD5222-2EC1-44E8-B28F-94A3EBEA6C82}">
      <dgm:prSet/>
      <dgm:spPr/>
      <dgm:t>
        <a:bodyPr/>
        <a:lstStyle/>
        <a:p>
          <a:endParaRPr lang="en-US"/>
        </a:p>
      </dgm:t>
    </dgm:pt>
    <dgm:pt modelId="{99AF96DE-DFCC-4E7F-8A55-6BE9890F9890}">
      <dgm:prSet phldrT="[Text]" custT="1"/>
      <dgm:spPr/>
      <dgm:t>
        <a:bodyPr/>
        <a:lstStyle/>
        <a:p>
          <a:r>
            <a:rPr lang="en-US" sz="1800" b="1" u="sng" dirty="0">
              <a:solidFill>
                <a:srgbClr val="FFC000"/>
              </a:solidFill>
              <a:latin typeface="Arial" panose="020B0604020202020204" pitchFamily="34" charset="0"/>
              <a:cs typeface="Arial" panose="020B0604020202020204" pitchFamily="34" charset="0"/>
            </a:rPr>
            <a:t>DCO-RA (NMTs)</a:t>
          </a:r>
        </a:p>
      </dgm:t>
    </dgm:pt>
    <dgm:pt modelId="{5900FCC1-2E63-41FF-AB04-055E8C88191F}" type="parTrans" cxnId="{8F194242-7AF5-4F24-A681-5B036726304C}">
      <dgm:prSet/>
      <dgm:spPr/>
      <dgm:t>
        <a:bodyPr/>
        <a:lstStyle/>
        <a:p>
          <a:endParaRPr lang="en-US"/>
        </a:p>
      </dgm:t>
    </dgm:pt>
    <dgm:pt modelId="{B5408D17-BA5B-4A69-B87D-CBF0CBF63963}" type="sibTrans" cxnId="{8F194242-7AF5-4F24-A681-5B036726304C}">
      <dgm:prSet/>
      <dgm:spPr/>
      <dgm:t>
        <a:bodyPr/>
        <a:lstStyle/>
        <a:p>
          <a:endParaRPr lang="en-US"/>
        </a:p>
      </dgm:t>
    </dgm:pt>
    <dgm:pt modelId="{7F93B387-D382-4DBA-B50E-B056DF48DCE9}">
      <dgm:prSet phldrT="[Text]" custT="1"/>
      <dgm:spPr/>
      <dgm:t>
        <a:bodyPr/>
        <a:lstStyle/>
        <a:p>
          <a:r>
            <a:rPr lang="en-US" sz="1800" b="1" u="sng" dirty="0">
              <a:solidFill>
                <a:srgbClr val="FF0000"/>
              </a:solidFill>
              <a:latin typeface="Arial" panose="020B0604020202020204" pitchFamily="34" charset="0"/>
              <a:cs typeface="Arial" panose="020B0604020202020204" pitchFamily="34" charset="0"/>
            </a:rPr>
            <a:t>OCO</a:t>
          </a:r>
        </a:p>
      </dgm:t>
    </dgm:pt>
    <dgm:pt modelId="{402E6D2E-C427-4C3F-8225-C4A43CFD031F}" type="parTrans" cxnId="{8B3CAB5F-9DC5-47AC-8BC3-B17F5995B301}">
      <dgm:prSet/>
      <dgm:spPr/>
      <dgm:t>
        <a:bodyPr/>
        <a:lstStyle/>
        <a:p>
          <a:endParaRPr lang="en-US"/>
        </a:p>
      </dgm:t>
    </dgm:pt>
    <dgm:pt modelId="{346E053C-726B-4D6A-A5C2-1ECCFBDFC709}" type="sibTrans" cxnId="{8B3CAB5F-9DC5-47AC-8BC3-B17F5995B301}">
      <dgm:prSet/>
      <dgm:spPr/>
      <dgm:t>
        <a:bodyPr/>
        <a:lstStyle/>
        <a:p>
          <a:endParaRPr lang="en-US"/>
        </a:p>
      </dgm:t>
    </dgm:pt>
    <dgm:pt modelId="{48735204-63C1-4A51-B97E-7C5543A9B246}">
      <dgm:prSet phldrT="[Text]" custT="1"/>
      <dgm:spPr/>
      <dgm:t>
        <a:bodyPr/>
        <a:lstStyle/>
        <a:p>
          <a:r>
            <a:rPr lang="en-US" sz="1400" i="1" dirty="0">
              <a:latin typeface="Arial" panose="020B0604020202020204" pitchFamily="34" charset="0"/>
              <a:cs typeface="Arial" panose="020B0604020202020204" pitchFamily="34" charset="0"/>
            </a:rPr>
            <a:t>Inside</a:t>
          </a:r>
          <a:r>
            <a:rPr lang="en-US" sz="1400" dirty="0">
              <a:latin typeface="Arial" panose="020B0604020202020204" pitchFamily="34" charset="0"/>
              <a:cs typeface="Arial" panose="020B0604020202020204" pitchFamily="34" charset="0"/>
            </a:rPr>
            <a:t> DOD Network</a:t>
          </a:r>
        </a:p>
      </dgm:t>
    </dgm:pt>
    <dgm:pt modelId="{D07DA0F5-C4C4-43EA-9115-F765EE151B7D}" type="parTrans" cxnId="{8104B2D8-38F9-459D-9AAD-88F7C7562020}">
      <dgm:prSet/>
      <dgm:spPr/>
      <dgm:t>
        <a:bodyPr/>
        <a:lstStyle/>
        <a:p>
          <a:endParaRPr lang="en-US"/>
        </a:p>
      </dgm:t>
    </dgm:pt>
    <dgm:pt modelId="{1D766415-6227-432B-96C9-78E23B028DC4}" type="sibTrans" cxnId="{8104B2D8-38F9-459D-9AAD-88F7C7562020}">
      <dgm:prSet/>
      <dgm:spPr/>
      <dgm:t>
        <a:bodyPr/>
        <a:lstStyle/>
        <a:p>
          <a:endParaRPr lang="en-US"/>
        </a:p>
      </dgm:t>
    </dgm:pt>
    <dgm:pt modelId="{2CB952C1-F6DF-4E46-8D63-F1F8DEEE7D61}">
      <dgm:prSet custT="1"/>
      <dgm:spPr/>
      <dgm:t>
        <a:bodyPr/>
        <a:lstStyle/>
        <a:p>
          <a:r>
            <a:rPr lang="en-US" sz="1400" b="0" dirty="0">
              <a:latin typeface="Arial" panose="020B0604020202020204" pitchFamily="34" charset="0"/>
              <a:cs typeface="Arial" panose="020B0604020202020204" pitchFamily="34" charset="0"/>
            </a:rPr>
            <a:t>Defensive operations in which authorized defense actions occur within the defended portion of cyberspace. </a:t>
          </a:r>
        </a:p>
      </dgm:t>
    </dgm:pt>
    <dgm:pt modelId="{E04C469F-36DE-485A-B43B-CA6B2EFBF209}" type="parTrans" cxnId="{680FC46F-1829-401E-A97C-213F0A3457CF}">
      <dgm:prSet/>
      <dgm:spPr/>
      <dgm:t>
        <a:bodyPr/>
        <a:lstStyle/>
        <a:p>
          <a:endParaRPr lang="en-US"/>
        </a:p>
      </dgm:t>
    </dgm:pt>
    <dgm:pt modelId="{A0DD26E2-739F-4DD2-AB12-E9181C63A3E1}" type="sibTrans" cxnId="{680FC46F-1829-401E-A97C-213F0A3457CF}">
      <dgm:prSet/>
      <dgm:spPr/>
      <dgm:t>
        <a:bodyPr/>
        <a:lstStyle/>
        <a:p>
          <a:endParaRPr lang="en-US"/>
        </a:p>
      </dgm:t>
    </dgm:pt>
    <dgm:pt modelId="{EFE8519F-D149-42B6-AE9B-EDF3B4998C6A}">
      <dgm:prSet custT="1"/>
      <dgm:spPr/>
      <dgm:t>
        <a:bodyPr/>
        <a:lstStyle/>
        <a:p>
          <a:r>
            <a:rPr lang="en-US" sz="1400" dirty="0">
              <a:latin typeface="Arial" panose="020B0604020202020204" pitchFamily="34" charset="0"/>
              <a:cs typeface="Arial" panose="020B0604020202020204" pitchFamily="34" charset="0"/>
            </a:rPr>
            <a:t>Defensive operations that are taken external to the defended network without or without the permission of the owner of the affected system</a:t>
          </a:r>
          <a:r>
            <a:rPr lang="en-US" sz="1400" dirty="0"/>
            <a:t>.</a:t>
          </a:r>
          <a:endParaRPr lang="en-US" sz="1400" dirty="0">
            <a:latin typeface="Arial" panose="020B0604020202020204" pitchFamily="34" charset="0"/>
            <a:cs typeface="Arial" panose="020B0604020202020204" pitchFamily="34" charset="0"/>
          </a:endParaRPr>
        </a:p>
      </dgm:t>
    </dgm:pt>
    <dgm:pt modelId="{3893CEE1-9B6F-4BF5-B8A2-3BF24A18A012}" type="parTrans" cxnId="{890B9A45-77CA-4F94-B66B-2067AFB6A27E}">
      <dgm:prSet/>
      <dgm:spPr/>
      <dgm:t>
        <a:bodyPr/>
        <a:lstStyle/>
        <a:p>
          <a:endParaRPr lang="en-US"/>
        </a:p>
      </dgm:t>
    </dgm:pt>
    <dgm:pt modelId="{0F9D5512-D289-4C1A-A2F2-B7272854C695}" type="sibTrans" cxnId="{890B9A45-77CA-4F94-B66B-2067AFB6A27E}">
      <dgm:prSet/>
      <dgm:spPr/>
      <dgm:t>
        <a:bodyPr/>
        <a:lstStyle/>
        <a:p>
          <a:endParaRPr lang="en-US"/>
        </a:p>
      </dgm:t>
    </dgm:pt>
    <dgm:pt modelId="{711F0231-B099-4138-B72B-9C3FC054237E}">
      <dgm:prSet custT="1"/>
      <dgm:spPr/>
      <dgm:t>
        <a:bodyPr/>
        <a:lstStyle/>
        <a:p>
          <a:r>
            <a:rPr lang="en-US" sz="1400" i="0" dirty="0">
              <a:latin typeface="Arial" panose="020B0604020202020204" pitchFamily="34" charset="0"/>
              <a:cs typeface="Arial" panose="020B0604020202020204" pitchFamily="34" charset="0"/>
            </a:rPr>
            <a:t>Outside</a:t>
          </a:r>
          <a:r>
            <a:rPr lang="en-US" sz="1400" dirty="0">
              <a:latin typeface="Arial" panose="020B0604020202020204" pitchFamily="34" charset="0"/>
              <a:cs typeface="Arial" panose="020B0604020202020204" pitchFamily="34" charset="0"/>
            </a:rPr>
            <a:t> DOD Network</a:t>
          </a:r>
        </a:p>
      </dgm:t>
    </dgm:pt>
    <dgm:pt modelId="{0F0E4101-BE3D-4EBE-946F-744DD9556AB0}" type="parTrans" cxnId="{8E1F506E-8E9C-4C2C-A2A3-899AE613A043}">
      <dgm:prSet/>
      <dgm:spPr/>
      <dgm:t>
        <a:bodyPr/>
        <a:lstStyle/>
        <a:p>
          <a:endParaRPr lang="en-US"/>
        </a:p>
      </dgm:t>
    </dgm:pt>
    <dgm:pt modelId="{859D3359-18B1-43E2-B700-263E26EF8638}" type="sibTrans" cxnId="{8E1F506E-8E9C-4C2C-A2A3-899AE613A043}">
      <dgm:prSet/>
      <dgm:spPr/>
      <dgm:t>
        <a:bodyPr/>
        <a:lstStyle/>
        <a:p>
          <a:endParaRPr lang="en-US"/>
        </a:p>
      </dgm:t>
    </dgm:pt>
    <dgm:pt modelId="{CED3995B-D921-4BDD-B001-C922A0BF1D0D}">
      <dgm:prSet phldrT="[Text]" custT="1"/>
      <dgm:spPr/>
      <dgm:t>
        <a:bodyPr/>
        <a:lstStyle/>
        <a:p>
          <a:r>
            <a:rPr lang="en-US" sz="1400" dirty="0">
              <a:latin typeface="Arial" panose="020B0604020202020204" pitchFamily="34" charset="0"/>
              <a:cs typeface="Arial" panose="020B0604020202020204" pitchFamily="34" charset="0"/>
            </a:rPr>
            <a:t>Network focused</a:t>
          </a:r>
          <a:endParaRPr lang="en-US" sz="1400" i="1" dirty="0">
            <a:latin typeface="Arial" panose="020B0604020202020204" pitchFamily="34" charset="0"/>
            <a:cs typeface="Arial" panose="020B0604020202020204" pitchFamily="34" charset="0"/>
          </a:endParaRPr>
        </a:p>
      </dgm:t>
    </dgm:pt>
    <dgm:pt modelId="{640C5CE3-9D44-48C4-BF6F-7A8B3F043143}" type="parTrans" cxnId="{46262E8E-ED24-4FE7-92D9-259E0E38A41D}">
      <dgm:prSet/>
      <dgm:spPr/>
      <dgm:t>
        <a:bodyPr/>
        <a:lstStyle/>
        <a:p>
          <a:endParaRPr lang="en-US"/>
        </a:p>
      </dgm:t>
    </dgm:pt>
    <dgm:pt modelId="{18FA793E-C495-4690-9485-2D6108536E79}" type="sibTrans" cxnId="{46262E8E-ED24-4FE7-92D9-259E0E38A41D}">
      <dgm:prSet/>
      <dgm:spPr/>
      <dgm:t>
        <a:bodyPr/>
        <a:lstStyle/>
        <a:p>
          <a:endParaRPr lang="en-US"/>
        </a:p>
      </dgm:t>
    </dgm:pt>
    <dgm:pt modelId="{D354A8B0-D9B1-493B-A343-71794869A06C}">
      <dgm:prSet phldrT="[Text]" custT="1"/>
      <dgm:spPr/>
      <dgm:t>
        <a:bodyPr/>
        <a:lstStyle/>
        <a:p>
          <a:r>
            <a:rPr lang="en-US" sz="1400" dirty="0">
              <a:latin typeface="Arial" panose="020B0604020202020204" pitchFamily="34" charset="0"/>
              <a:cs typeface="Arial" panose="020B0604020202020204" pitchFamily="34" charset="0"/>
            </a:rPr>
            <a:t>E.g., Anti-Virus Software / Network construction</a:t>
          </a:r>
        </a:p>
      </dgm:t>
    </dgm:pt>
    <dgm:pt modelId="{F159B5A5-A64A-4B11-BD92-8EB8CCD8DF8E}" type="parTrans" cxnId="{977F3845-B32D-44B8-9FF0-E5D199336FD4}">
      <dgm:prSet/>
      <dgm:spPr/>
      <dgm:t>
        <a:bodyPr/>
        <a:lstStyle/>
        <a:p>
          <a:endParaRPr lang="en-US"/>
        </a:p>
      </dgm:t>
    </dgm:pt>
    <dgm:pt modelId="{D8BD8410-1117-4A84-BE55-78719919C8BB}" type="sibTrans" cxnId="{977F3845-B32D-44B8-9FF0-E5D199336FD4}">
      <dgm:prSet/>
      <dgm:spPr/>
      <dgm:t>
        <a:bodyPr/>
        <a:lstStyle/>
        <a:p>
          <a:endParaRPr lang="en-US"/>
        </a:p>
      </dgm:t>
    </dgm:pt>
    <dgm:pt modelId="{09776727-C227-4886-A022-DAED6BC2D0EC}">
      <dgm:prSet custT="1"/>
      <dgm:spPr/>
      <dgm:t>
        <a:bodyPr/>
        <a:lstStyle/>
        <a:p>
          <a:r>
            <a:rPr lang="en-US" sz="1400" b="0" dirty="0">
              <a:latin typeface="Arial" panose="020B0604020202020204" pitchFamily="34" charset="0"/>
              <a:cs typeface="Arial" panose="020B0604020202020204" pitchFamily="34" charset="0"/>
            </a:rPr>
            <a:t>E.g., Seeking/Removing Insider Threat</a:t>
          </a:r>
        </a:p>
      </dgm:t>
    </dgm:pt>
    <dgm:pt modelId="{40313C53-8372-4F11-9125-D4C1B543DA1F}" type="parTrans" cxnId="{D1187377-DDA5-411E-A56E-6A7DB4E99E13}">
      <dgm:prSet/>
      <dgm:spPr/>
      <dgm:t>
        <a:bodyPr/>
        <a:lstStyle/>
        <a:p>
          <a:endParaRPr lang="en-US"/>
        </a:p>
      </dgm:t>
    </dgm:pt>
    <dgm:pt modelId="{7A1D4F00-3E9E-489F-94A9-F58E65D073F1}" type="sibTrans" cxnId="{D1187377-DDA5-411E-A56E-6A7DB4E99E13}">
      <dgm:prSet/>
      <dgm:spPr/>
      <dgm:t>
        <a:bodyPr/>
        <a:lstStyle/>
        <a:p>
          <a:endParaRPr lang="en-US"/>
        </a:p>
      </dgm:t>
    </dgm:pt>
    <dgm:pt modelId="{CE731CF9-B59E-4FAA-A875-4A6EE3F307E5}">
      <dgm:prSet custT="1"/>
      <dgm:spPr/>
      <dgm:t>
        <a:bodyPr/>
        <a:lstStyle/>
        <a:p>
          <a:r>
            <a:rPr lang="en-US" sz="1400" dirty="0">
              <a:latin typeface="Arial" panose="020B0604020202020204" pitchFamily="34" charset="0"/>
              <a:cs typeface="Arial" panose="020B0604020202020204" pitchFamily="34" charset="0"/>
            </a:rPr>
            <a:t>Specific Threat</a:t>
          </a:r>
        </a:p>
      </dgm:t>
    </dgm:pt>
    <dgm:pt modelId="{1205D683-3499-4B32-A7FE-1DD3EE908430}" type="parTrans" cxnId="{7C26004D-89D9-4C01-BCA7-229FCDC2EAD7}">
      <dgm:prSet/>
      <dgm:spPr/>
      <dgm:t>
        <a:bodyPr/>
        <a:lstStyle/>
        <a:p>
          <a:endParaRPr lang="en-US"/>
        </a:p>
      </dgm:t>
    </dgm:pt>
    <dgm:pt modelId="{2D068FC5-FCDD-49F0-AEF2-4B0DB5791368}" type="sibTrans" cxnId="{7C26004D-89D9-4C01-BCA7-229FCDC2EAD7}">
      <dgm:prSet/>
      <dgm:spPr/>
      <dgm:t>
        <a:bodyPr/>
        <a:lstStyle/>
        <a:p>
          <a:endParaRPr lang="en-US"/>
        </a:p>
      </dgm:t>
    </dgm:pt>
    <dgm:pt modelId="{4DE43A39-074A-4597-B3B6-996F2CA9CDE9}">
      <dgm:prSet custT="1"/>
      <dgm:spPr/>
      <dgm:t>
        <a:bodyPr/>
        <a:lstStyle/>
        <a:p>
          <a:r>
            <a:rPr lang="en-US" sz="1400" dirty="0">
              <a:latin typeface="Arial" panose="020B0604020202020204" pitchFamily="34" charset="0"/>
              <a:cs typeface="Arial" panose="020B0604020202020204" pitchFamily="34" charset="0"/>
            </a:rPr>
            <a:t>E.g., Shutting down enemy network prior to attack</a:t>
          </a:r>
        </a:p>
      </dgm:t>
    </dgm:pt>
    <dgm:pt modelId="{BB1D1B2B-2152-446D-A659-48C89F21A968}" type="parTrans" cxnId="{DD443B54-46D3-45F5-915D-34333AF8F7A2}">
      <dgm:prSet/>
      <dgm:spPr/>
      <dgm:t>
        <a:bodyPr/>
        <a:lstStyle/>
        <a:p>
          <a:endParaRPr lang="en-US"/>
        </a:p>
      </dgm:t>
    </dgm:pt>
    <dgm:pt modelId="{E232DDC9-203C-476C-A58F-42297385F1C6}" type="sibTrans" cxnId="{DD443B54-46D3-45F5-915D-34333AF8F7A2}">
      <dgm:prSet/>
      <dgm:spPr/>
      <dgm:t>
        <a:bodyPr/>
        <a:lstStyle/>
        <a:p>
          <a:endParaRPr lang="en-US"/>
        </a:p>
      </dgm:t>
    </dgm:pt>
    <dgm:pt modelId="{1117721C-1E1B-234C-8F8F-EF3616DF281F}">
      <dgm:prSet custT="1"/>
      <dgm:spPr/>
      <dgm:t>
        <a:bodyPr/>
        <a:lstStyle/>
        <a:p>
          <a:r>
            <a:rPr lang="en-US" sz="1400" b="0" dirty="0">
              <a:latin typeface="Arial" panose="020B0604020202020204" pitchFamily="34" charset="0"/>
              <a:cs typeface="Arial" panose="020B0604020202020204" pitchFamily="34" charset="0"/>
            </a:rPr>
            <a:t>Domestic Law </a:t>
          </a:r>
        </a:p>
      </dgm:t>
    </dgm:pt>
    <dgm:pt modelId="{D24F7C6B-32D2-6D4B-A678-0ABD1357626A}" type="parTrans" cxnId="{1A9F2A4B-AD61-AC40-B32A-ADE9091C9F26}">
      <dgm:prSet/>
      <dgm:spPr/>
      <dgm:t>
        <a:bodyPr/>
        <a:lstStyle/>
        <a:p>
          <a:endParaRPr lang="en-US"/>
        </a:p>
      </dgm:t>
    </dgm:pt>
    <dgm:pt modelId="{343CB3B6-D733-9440-9C0C-8F0231475CB9}" type="sibTrans" cxnId="{1A9F2A4B-AD61-AC40-B32A-ADE9091C9F26}">
      <dgm:prSet/>
      <dgm:spPr/>
      <dgm:t>
        <a:bodyPr/>
        <a:lstStyle/>
        <a:p>
          <a:endParaRPr lang="en-US"/>
        </a:p>
      </dgm:t>
    </dgm:pt>
    <dgm:pt modelId="{6648F623-F21A-9D44-BF0A-A650B866B6C4}">
      <dgm:prSet custT="1"/>
      <dgm:spPr/>
      <dgm:t>
        <a:bodyPr/>
        <a:lstStyle/>
        <a:p>
          <a:r>
            <a:rPr lang="en-US" sz="1400" dirty="0">
              <a:latin typeface="Arial" panose="020B0604020202020204" pitchFamily="34" charset="0"/>
              <a:cs typeface="Arial" panose="020B0604020202020204" pitchFamily="34" charset="0"/>
            </a:rPr>
            <a:t>Domestic / I-Law / </a:t>
          </a:r>
          <a:r>
            <a:rPr lang="en-US" sz="1400" i="1" dirty="0">
              <a:latin typeface="Arial" panose="020B0604020202020204" pitchFamily="34" charset="0"/>
              <a:cs typeface="Arial" panose="020B0604020202020204" pitchFamily="34" charset="0"/>
            </a:rPr>
            <a:t>LOAC</a:t>
          </a:r>
        </a:p>
      </dgm:t>
    </dgm:pt>
    <dgm:pt modelId="{48EC88A3-1715-8B4D-8B4D-79987F0E3B93}" type="parTrans" cxnId="{AA5E53AC-C264-F641-ADED-1F3CD6B1685A}">
      <dgm:prSet/>
      <dgm:spPr/>
      <dgm:t>
        <a:bodyPr/>
        <a:lstStyle/>
        <a:p>
          <a:endParaRPr lang="en-US"/>
        </a:p>
      </dgm:t>
    </dgm:pt>
    <dgm:pt modelId="{04D67334-DB09-0B4C-B820-B8F254FA2B03}" type="sibTrans" cxnId="{AA5E53AC-C264-F641-ADED-1F3CD6B1685A}">
      <dgm:prSet/>
      <dgm:spPr/>
      <dgm:t>
        <a:bodyPr/>
        <a:lstStyle/>
        <a:p>
          <a:endParaRPr lang="en-US"/>
        </a:p>
      </dgm:t>
    </dgm:pt>
    <dgm:pt modelId="{5F46EAFC-0BFE-4224-BB32-6431217C3812}">
      <dgm:prSet phldrT="[Text]" custT="1"/>
      <dgm:spPr/>
      <dgm:t>
        <a:bodyPr/>
        <a:lstStyle/>
        <a:p>
          <a:r>
            <a:rPr lang="en-US" sz="1400" dirty="0">
              <a:latin typeface="Arial" panose="020B0604020202020204" pitchFamily="34" charset="0"/>
              <a:cs typeface="Arial" panose="020B0604020202020204" pitchFamily="34" charset="0"/>
            </a:rPr>
            <a:t>Contract/Banners</a:t>
          </a:r>
          <a:endParaRPr lang="en-US" sz="1400" i="1" dirty="0">
            <a:latin typeface="Arial" panose="020B0604020202020204" pitchFamily="34" charset="0"/>
            <a:cs typeface="Arial" panose="020B0604020202020204" pitchFamily="34" charset="0"/>
          </a:endParaRPr>
        </a:p>
      </dgm:t>
    </dgm:pt>
    <dgm:pt modelId="{7A428B22-A4BA-4A3A-AB48-22C758D5A4A0}" type="parTrans" cxnId="{C720F159-A533-452E-94ED-1DAF44DB3951}">
      <dgm:prSet/>
      <dgm:spPr/>
      <dgm:t>
        <a:bodyPr/>
        <a:lstStyle/>
        <a:p>
          <a:endParaRPr lang="en-US"/>
        </a:p>
      </dgm:t>
    </dgm:pt>
    <dgm:pt modelId="{02B2C7BD-0DF2-482E-A5AF-8D5993123223}" type="sibTrans" cxnId="{C720F159-A533-452E-94ED-1DAF44DB3951}">
      <dgm:prSet/>
      <dgm:spPr/>
      <dgm:t>
        <a:bodyPr/>
        <a:lstStyle/>
        <a:p>
          <a:endParaRPr lang="en-US"/>
        </a:p>
      </dgm:t>
    </dgm:pt>
    <dgm:pt modelId="{3D0ACD1A-87C5-054C-A92B-8C1C092D27F6}">
      <dgm:prSet custT="1"/>
      <dgm:spPr/>
      <dgm:t>
        <a:bodyPr/>
        <a:lstStyle/>
        <a:p>
          <a:r>
            <a:rPr lang="en-US" sz="1400" dirty="0">
              <a:latin typeface="Arial" panose="020B0604020202020204" pitchFamily="34" charset="0"/>
              <a:cs typeface="Arial" panose="020B0604020202020204" pitchFamily="34" charset="0"/>
            </a:rPr>
            <a:t>Domestic / </a:t>
          </a:r>
          <a:r>
            <a:rPr lang="en-US" sz="1400" i="1" dirty="0">
              <a:latin typeface="Arial" panose="020B0604020202020204" pitchFamily="34" charset="0"/>
              <a:cs typeface="Arial" panose="020B0604020202020204" pitchFamily="34" charset="0"/>
            </a:rPr>
            <a:t>I-Law</a:t>
          </a:r>
        </a:p>
      </dgm:t>
    </dgm:pt>
    <dgm:pt modelId="{725BA831-356F-8541-8AE5-0E61588E1685}" type="sibTrans" cxnId="{B56CD7C4-07C1-5440-869C-6B41CB48D2D6}">
      <dgm:prSet/>
      <dgm:spPr/>
      <dgm:t>
        <a:bodyPr/>
        <a:lstStyle/>
        <a:p>
          <a:endParaRPr lang="en-US"/>
        </a:p>
      </dgm:t>
    </dgm:pt>
    <dgm:pt modelId="{2EA1E09D-F32E-6649-98A3-B35A67C1C998}" type="parTrans" cxnId="{B56CD7C4-07C1-5440-869C-6B41CB48D2D6}">
      <dgm:prSet/>
      <dgm:spPr/>
      <dgm:t>
        <a:bodyPr/>
        <a:lstStyle/>
        <a:p>
          <a:endParaRPr lang="en-US"/>
        </a:p>
      </dgm:t>
    </dgm:pt>
    <dgm:pt modelId="{8A312952-AF8D-498F-A8A4-545F30E7CDE5}">
      <dgm:prSet custT="1"/>
      <dgm:spPr/>
      <dgm:t>
        <a:bodyPr/>
        <a:lstStyle/>
        <a:p>
          <a:r>
            <a:rPr lang="en-US" sz="1400" b="0" dirty="0">
              <a:latin typeface="Arial" panose="020B0604020202020204" pitchFamily="34" charset="0"/>
              <a:cs typeface="Arial" panose="020B0604020202020204" pitchFamily="34" charset="0"/>
            </a:rPr>
            <a:t>E.g., Stopping an attack before it happens</a:t>
          </a:r>
          <a:endParaRPr lang="en-US" sz="1400" b="0" i="1" dirty="0">
            <a:latin typeface="Arial" panose="020B0604020202020204" pitchFamily="34" charset="0"/>
            <a:cs typeface="Arial" panose="020B0604020202020204" pitchFamily="34" charset="0"/>
          </a:endParaRPr>
        </a:p>
      </dgm:t>
    </dgm:pt>
    <dgm:pt modelId="{15E237FD-C1A1-4EF8-95D3-4E36181F9C47}" type="parTrans" cxnId="{319F7E25-0716-4C99-8E12-F570AD690D74}">
      <dgm:prSet/>
      <dgm:spPr/>
      <dgm:t>
        <a:bodyPr/>
        <a:lstStyle/>
        <a:p>
          <a:endParaRPr lang="en-US"/>
        </a:p>
      </dgm:t>
    </dgm:pt>
    <dgm:pt modelId="{DDE24430-7B1D-4267-9751-053DDC0DB913}" type="sibTrans" cxnId="{319F7E25-0716-4C99-8E12-F570AD690D74}">
      <dgm:prSet/>
      <dgm:spPr/>
      <dgm:t>
        <a:bodyPr/>
        <a:lstStyle/>
        <a:p>
          <a:endParaRPr lang="en-US"/>
        </a:p>
      </dgm:t>
    </dgm:pt>
    <dgm:pt modelId="{E6860C92-FF3A-4508-A0BD-D38041A9AB51}">
      <dgm:prSet custT="1"/>
      <dgm:spPr/>
      <dgm:t>
        <a:bodyPr/>
        <a:lstStyle/>
        <a:p>
          <a:r>
            <a:rPr lang="en-US" sz="1400" b="0" dirty="0">
              <a:latin typeface="Arial" panose="020B0604020202020204" pitchFamily="34" charset="0"/>
              <a:cs typeface="Arial" panose="020B0604020202020204" pitchFamily="34" charset="0"/>
            </a:rPr>
            <a:t>Within the DoD network</a:t>
          </a:r>
        </a:p>
      </dgm:t>
    </dgm:pt>
    <dgm:pt modelId="{01846B40-8FF7-40A4-9478-51E115624DCE}" type="parTrans" cxnId="{F03BDEBD-374D-44E5-BF51-861E60D04326}">
      <dgm:prSet/>
      <dgm:spPr/>
      <dgm:t>
        <a:bodyPr/>
        <a:lstStyle/>
        <a:p>
          <a:endParaRPr lang="en-US"/>
        </a:p>
      </dgm:t>
    </dgm:pt>
    <dgm:pt modelId="{01E73627-CE2E-45FE-AC14-46773B72F92E}" type="sibTrans" cxnId="{F03BDEBD-374D-44E5-BF51-861E60D04326}">
      <dgm:prSet/>
      <dgm:spPr/>
      <dgm:t>
        <a:bodyPr/>
        <a:lstStyle/>
        <a:p>
          <a:endParaRPr lang="en-US"/>
        </a:p>
      </dgm:t>
    </dgm:pt>
    <dgm:pt modelId="{25D11649-D6E0-41EA-9E34-BE61422CD54F}" type="pres">
      <dgm:prSet presAssocID="{07359482-110F-4C20-A851-2E40B50A2AA9}" presName="Name0" presStyleCnt="0">
        <dgm:presLayoutVars>
          <dgm:dir/>
          <dgm:resizeHandles val="exact"/>
        </dgm:presLayoutVars>
      </dgm:prSet>
      <dgm:spPr/>
    </dgm:pt>
    <dgm:pt modelId="{A592D934-BC7A-4686-81FC-A1493D0041F7}" type="pres">
      <dgm:prSet presAssocID="{07359482-110F-4C20-A851-2E40B50A2AA9}" presName="fgShape" presStyleLbl="fgShp" presStyleIdx="0" presStyleCnt="1" custLinFactY="2094" custLinFactNeighborX="897" custLinFactNeighborY="100000"/>
      <dgm:spPr>
        <a:blipFill rotWithShape="0">
          <a:blip xmlns:r="http://schemas.openxmlformats.org/officeDocument/2006/relationships" r:embed="rId1"/>
          <a:srcRect/>
          <a:stretch>
            <a:fillRect t="-18000" b="-18000"/>
          </a:stretch>
        </a:blipFill>
      </dgm:spPr>
    </dgm:pt>
    <dgm:pt modelId="{CB791AC3-6507-4BD6-9AA6-8A9C9CDE4EE9}" type="pres">
      <dgm:prSet presAssocID="{07359482-110F-4C20-A851-2E40B50A2AA9}" presName="linComp" presStyleCnt="0"/>
      <dgm:spPr/>
    </dgm:pt>
    <dgm:pt modelId="{8B0CD2B2-7DAA-4A53-B931-9DC9709C0C0B}" type="pres">
      <dgm:prSet presAssocID="{6DCA709C-2BE5-4B63-A13F-D672AA214798}" presName="compNode" presStyleCnt="0"/>
      <dgm:spPr/>
    </dgm:pt>
    <dgm:pt modelId="{DE6A89C5-AAC1-497D-A25B-DE9F463343B3}" type="pres">
      <dgm:prSet presAssocID="{6DCA709C-2BE5-4B63-A13F-D672AA214798}" presName="bkgdShape" presStyleLbl="node1" presStyleIdx="0" presStyleCnt="4"/>
      <dgm:spPr/>
    </dgm:pt>
    <dgm:pt modelId="{A972C3E4-D739-4C59-B709-D0849B354114}" type="pres">
      <dgm:prSet presAssocID="{6DCA709C-2BE5-4B63-A13F-D672AA214798}" presName="nodeTx" presStyleLbl="node1" presStyleIdx="0" presStyleCnt="4">
        <dgm:presLayoutVars>
          <dgm:bulletEnabled val="1"/>
        </dgm:presLayoutVars>
      </dgm:prSet>
      <dgm:spPr/>
    </dgm:pt>
    <dgm:pt modelId="{16D7767C-1C42-43DE-BD93-10614DD19FE2}" type="pres">
      <dgm:prSet presAssocID="{6DCA709C-2BE5-4B63-A13F-D672AA214798}" presName="invisiNode" presStyleLbl="node1" presStyleIdx="0" presStyleCnt="4"/>
      <dgm:spPr/>
    </dgm:pt>
    <dgm:pt modelId="{8E54BCCF-6127-4695-8036-7EF4FC30ED5E}" type="pres">
      <dgm:prSet presAssocID="{6DCA709C-2BE5-4B63-A13F-D672AA214798}" presName="imagNode" presStyleLbl="fgImgPlace1" presStyleIdx="0" presStyleCnt="4" custLinFactNeighborX="-224" custLinFactNeighborY="-12810"/>
      <dgm:spPr>
        <a:blipFill rotWithShape="1">
          <a:blip xmlns:r="http://schemas.openxmlformats.org/officeDocument/2006/relationships" r:embed="rId2"/>
          <a:stretch>
            <a:fillRect/>
          </a:stretch>
        </a:blipFill>
      </dgm:spPr>
    </dgm:pt>
    <dgm:pt modelId="{AEA663D0-2A52-4A6E-AF3E-FD9DF167B2AE}" type="pres">
      <dgm:prSet presAssocID="{A531E3C0-772D-4442-95AF-46A6522895B4}" presName="sibTrans" presStyleLbl="sibTrans2D1" presStyleIdx="0" presStyleCnt="0"/>
      <dgm:spPr/>
    </dgm:pt>
    <dgm:pt modelId="{535BCBC0-848A-4680-93C0-8C2D9171198E}" type="pres">
      <dgm:prSet presAssocID="{34E3ADBF-E5A9-4D5F-83B0-B518582D8CF0}" presName="compNode" presStyleCnt="0"/>
      <dgm:spPr/>
    </dgm:pt>
    <dgm:pt modelId="{FAC1076F-C9BD-4C13-9A97-44221D61D3DC}" type="pres">
      <dgm:prSet presAssocID="{34E3ADBF-E5A9-4D5F-83B0-B518582D8CF0}" presName="bkgdShape" presStyleLbl="node1" presStyleIdx="1" presStyleCnt="4"/>
      <dgm:spPr/>
    </dgm:pt>
    <dgm:pt modelId="{5490BEFE-38D0-479F-919E-1D9BD8144FF9}" type="pres">
      <dgm:prSet presAssocID="{34E3ADBF-E5A9-4D5F-83B0-B518582D8CF0}" presName="nodeTx" presStyleLbl="node1" presStyleIdx="1" presStyleCnt="4">
        <dgm:presLayoutVars>
          <dgm:bulletEnabled val="1"/>
        </dgm:presLayoutVars>
      </dgm:prSet>
      <dgm:spPr/>
    </dgm:pt>
    <dgm:pt modelId="{CD00237B-C7CD-4450-B8C2-D445B1AE9330}" type="pres">
      <dgm:prSet presAssocID="{34E3ADBF-E5A9-4D5F-83B0-B518582D8CF0}" presName="invisiNode" presStyleLbl="node1" presStyleIdx="1" presStyleCnt="4"/>
      <dgm:spPr/>
    </dgm:pt>
    <dgm:pt modelId="{52DFE227-D38F-456D-823B-78DF6E24E445}" type="pres">
      <dgm:prSet presAssocID="{34E3ADBF-E5A9-4D5F-83B0-B518582D8CF0}" presName="imagNode" presStyleLbl="fgImgPlace1" presStyleIdx="1" presStyleCnt="4" custLinFactNeighborY="-9647"/>
      <dgm:spPr>
        <a:blipFill rotWithShape="1">
          <a:blip xmlns:r="http://schemas.openxmlformats.org/officeDocument/2006/relationships" r:embed="rId3"/>
          <a:stretch>
            <a:fillRect/>
          </a:stretch>
        </a:blipFill>
      </dgm:spPr>
    </dgm:pt>
    <dgm:pt modelId="{870CA74A-2A5B-4650-A016-F50BAA767570}" type="pres">
      <dgm:prSet presAssocID="{A0667FDD-5F80-470D-8664-F04B6E47B9EF}" presName="sibTrans" presStyleLbl="sibTrans2D1" presStyleIdx="0" presStyleCnt="0"/>
      <dgm:spPr/>
    </dgm:pt>
    <dgm:pt modelId="{0D05FDFD-3F16-4BB0-A7B8-EA5E26DCA626}" type="pres">
      <dgm:prSet presAssocID="{99AF96DE-DFCC-4E7F-8A55-6BE9890F9890}" presName="compNode" presStyleCnt="0"/>
      <dgm:spPr/>
    </dgm:pt>
    <dgm:pt modelId="{F1736F3C-C58B-42D2-A9F1-B030BC161265}" type="pres">
      <dgm:prSet presAssocID="{99AF96DE-DFCC-4E7F-8A55-6BE9890F9890}" presName="bkgdShape" presStyleLbl="node1" presStyleIdx="2" presStyleCnt="4"/>
      <dgm:spPr/>
    </dgm:pt>
    <dgm:pt modelId="{82897997-1EC4-4D40-8367-D85E05CA938E}" type="pres">
      <dgm:prSet presAssocID="{99AF96DE-DFCC-4E7F-8A55-6BE9890F9890}" presName="nodeTx" presStyleLbl="node1" presStyleIdx="2" presStyleCnt="4">
        <dgm:presLayoutVars>
          <dgm:bulletEnabled val="1"/>
        </dgm:presLayoutVars>
      </dgm:prSet>
      <dgm:spPr/>
    </dgm:pt>
    <dgm:pt modelId="{EE439263-6475-49F2-8899-5839C2E2FBCD}" type="pres">
      <dgm:prSet presAssocID="{99AF96DE-DFCC-4E7F-8A55-6BE9890F9890}" presName="invisiNode" presStyleLbl="node1" presStyleIdx="2" presStyleCnt="4"/>
      <dgm:spPr/>
    </dgm:pt>
    <dgm:pt modelId="{8CDFC7D4-C3D0-4944-85F6-CA20C29AA795}" type="pres">
      <dgm:prSet presAssocID="{99AF96DE-DFCC-4E7F-8A55-6BE9890F9890}" presName="imagNode" presStyleLbl="fgImgPlace1" presStyleIdx="2" presStyleCnt="4" custLinFactNeighborY="-12810"/>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032" t="1295" r="-58754" b="-1295"/>
          </a:stretch>
        </a:blipFill>
      </dgm:spPr>
    </dgm:pt>
    <dgm:pt modelId="{CC48408D-E6F7-424D-BA64-299960982E35}" type="pres">
      <dgm:prSet presAssocID="{B5408D17-BA5B-4A69-B87D-CBF0CBF63963}" presName="sibTrans" presStyleLbl="sibTrans2D1" presStyleIdx="0" presStyleCnt="0"/>
      <dgm:spPr/>
    </dgm:pt>
    <dgm:pt modelId="{33BAEF62-C3E0-46E6-A24F-E4FDF66F45AA}" type="pres">
      <dgm:prSet presAssocID="{7F93B387-D382-4DBA-B50E-B056DF48DCE9}" presName="compNode" presStyleCnt="0"/>
      <dgm:spPr/>
    </dgm:pt>
    <dgm:pt modelId="{EC878116-C9AF-4283-8434-CFB370B3198B}" type="pres">
      <dgm:prSet presAssocID="{7F93B387-D382-4DBA-B50E-B056DF48DCE9}" presName="bkgdShape" presStyleLbl="node1" presStyleIdx="3" presStyleCnt="4"/>
      <dgm:spPr/>
    </dgm:pt>
    <dgm:pt modelId="{C20DB476-A513-44C5-AB7C-B654D27F1822}" type="pres">
      <dgm:prSet presAssocID="{7F93B387-D382-4DBA-B50E-B056DF48DCE9}" presName="nodeTx" presStyleLbl="node1" presStyleIdx="3" presStyleCnt="4">
        <dgm:presLayoutVars>
          <dgm:bulletEnabled val="1"/>
        </dgm:presLayoutVars>
      </dgm:prSet>
      <dgm:spPr/>
    </dgm:pt>
    <dgm:pt modelId="{B167C287-DEEA-401B-9BDE-064E59A7EBB9}" type="pres">
      <dgm:prSet presAssocID="{7F93B387-D382-4DBA-B50E-B056DF48DCE9}" presName="invisiNode" presStyleLbl="node1" presStyleIdx="3" presStyleCnt="4"/>
      <dgm:spPr/>
    </dgm:pt>
    <dgm:pt modelId="{8FD5A950-C90D-41FC-969F-8B5EA08B96E9}" type="pres">
      <dgm:prSet presAssocID="{7F93B387-D382-4DBA-B50E-B056DF48DCE9}" presName="imagNode" presStyleLbl="fgImgPlace1" presStyleIdx="3" presStyleCnt="4" custLinFactNeighborX="224" custLinFactNeighborY="-12810"/>
      <dgm:spPr>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48312" t="-648" r="-1688" b="648"/>
          </a:stretch>
        </a:blipFill>
      </dgm:spPr>
    </dgm:pt>
  </dgm:ptLst>
  <dgm:cxnLst>
    <dgm:cxn modelId="{EF374212-6D52-4892-BFCD-0621693A2067}" type="presOf" srcId="{4DE43A39-074A-4597-B3B6-996F2CA9CDE9}" destId="{EC878116-C9AF-4283-8434-CFB370B3198B}" srcOrd="0" destOrd="4" presId="urn:microsoft.com/office/officeart/2005/8/layout/hList7"/>
    <dgm:cxn modelId="{C3630118-06FF-41A3-9EB1-E61F02116A0F}" type="presOf" srcId="{99AF96DE-DFCC-4E7F-8A55-6BE9890F9890}" destId="{F1736F3C-C58B-42D2-A9F1-B030BC161265}" srcOrd="0" destOrd="0" presId="urn:microsoft.com/office/officeart/2005/8/layout/hList7"/>
    <dgm:cxn modelId="{2191241F-1086-F740-B490-F49297BA9885}" type="presOf" srcId="{1117721C-1E1B-234C-8F8F-EF3616DF281F}" destId="{FAC1076F-C9BD-4C13-9A97-44221D61D3DC}" srcOrd="0" destOrd="3" presId="urn:microsoft.com/office/officeart/2005/8/layout/hList7"/>
    <dgm:cxn modelId="{5E61C520-F145-4B4D-BE89-458BC84F89DF}" type="presOf" srcId="{34E3ADBF-E5A9-4D5F-83B0-B518582D8CF0}" destId="{FAC1076F-C9BD-4C13-9A97-44221D61D3DC}" srcOrd="0" destOrd="0" presId="urn:microsoft.com/office/officeart/2005/8/layout/hList7"/>
    <dgm:cxn modelId="{01E67122-8964-4FD9-B2C1-4ED1EB863EBE}" type="presOf" srcId="{CE731CF9-B59E-4FAA-A875-4A6EE3F307E5}" destId="{C20DB476-A513-44C5-AB7C-B654D27F1822}" srcOrd="1" destOrd="2" presId="urn:microsoft.com/office/officeart/2005/8/layout/hList7"/>
    <dgm:cxn modelId="{46FD5222-2EC1-44E8-B28F-94A3EBEA6C82}" srcId="{07359482-110F-4C20-A851-2E40B50A2AA9}" destId="{34E3ADBF-E5A9-4D5F-83B0-B518582D8CF0}" srcOrd="1" destOrd="0" parTransId="{E7B3F39B-6181-4A1F-8DE0-4DEDDF5904F8}" sibTransId="{A0667FDD-5F80-470D-8664-F04B6E47B9EF}"/>
    <dgm:cxn modelId="{319F7E25-0716-4C99-8E12-F570AD690D74}" srcId="{99AF96DE-DFCC-4E7F-8A55-6BE9890F9890}" destId="{8A312952-AF8D-498F-A8A4-545F30E7CDE5}" srcOrd="2" destOrd="0" parTransId="{15E237FD-C1A1-4EF8-95D3-4E36181F9C47}" sibTransId="{DDE24430-7B1D-4267-9751-053DDC0DB913}"/>
    <dgm:cxn modelId="{2A8E6030-316C-4B60-9F6E-292AB4A6B6E6}" type="presOf" srcId="{7F93B387-D382-4DBA-B50E-B056DF48DCE9}" destId="{C20DB476-A513-44C5-AB7C-B654D27F1822}" srcOrd="1" destOrd="0" presId="urn:microsoft.com/office/officeart/2005/8/layout/hList7"/>
    <dgm:cxn modelId="{78D9E131-F351-4B81-84D2-5EA2C82E33B1}" type="presOf" srcId="{2CB952C1-F6DF-4E46-8D63-F1F8DEEE7D61}" destId="{FAC1076F-C9BD-4C13-9A97-44221D61D3DC}" srcOrd="0" destOrd="1" presId="urn:microsoft.com/office/officeart/2005/8/layout/hList7"/>
    <dgm:cxn modelId="{69152434-52DA-428B-82D9-8ED45DE94310}" type="presOf" srcId="{CED3995B-D921-4BDD-B001-C922A0BF1D0D}" destId="{DE6A89C5-AAC1-497D-A25B-DE9F463343B3}" srcOrd="0" destOrd="2" presId="urn:microsoft.com/office/officeart/2005/8/layout/hList7"/>
    <dgm:cxn modelId="{BBD22B34-5562-634A-AAAB-346FEAD47D12}" type="presOf" srcId="{6648F623-F21A-9D44-BF0A-A650B866B6C4}" destId="{C20DB476-A513-44C5-AB7C-B654D27F1822}" srcOrd="1" destOrd="3" presId="urn:microsoft.com/office/officeart/2005/8/layout/hList7"/>
    <dgm:cxn modelId="{AAFA8334-C245-EC42-BC19-759D4F71418C}" type="presOf" srcId="{3D0ACD1A-87C5-054C-A92B-8C1C092D27F6}" destId="{82897997-1EC4-4D40-8367-D85E05CA938E}" srcOrd="1" destOrd="2" presId="urn:microsoft.com/office/officeart/2005/8/layout/hList7"/>
    <dgm:cxn modelId="{273A4339-44DF-4245-8984-B984513BC289}" type="presOf" srcId="{D354A8B0-D9B1-493B-A343-71794869A06C}" destId="{DE6A89C5-AAC1-497D-A25B-DE9F463343B3}" srcOrd="0" destOrd="4" presId="urn:microsoft.com/office/officeart/2005/8/layout/hList7"/>
    <dgm:cxn modelId="{B0C8FC40-F7B4-415C-A2B5-9D0F51475597}" type="presOf" srcId="{5F46EAFC-0BFE-4224-BB32-6431217C3812}" destId="{DE6A89C5-AAC1-497D-A25B-DE9F463343B3}" srcOrd="0" destOrd="3" presId="urn:microsoft.com/office/officeart/2005/8/layout/hList7"/>
    <dgm:cxn modelId="{8B3CAB5F-9DC5-47AC-8BC3-B17F5995B301}" srcId="{07359482-110F-4C20-A851-2E40B50A2AA9}" destId="{7F93B387-D382-4DBA-B50E-B056DF48DCE9}" srcOrd="3" destOrd="0" parTransId="{402E6D2E-C427-4C3F-8225-C4A43CFD031F}" sibTransId="{346E053C-726B-4D6A-A5C2-1ECCFBDFC709}"/>
    <dgm:cxn modelId="{78ADAA60-8A99-504A-825A-8E08709888B8}" type="presOf" srcId="{3D0ACD1A-87C5-054C-A92B-8C1C092D27F6}" destId="{F1736F3C-C58B-42D2-A9F1-B030BC161265}" srcOrd="0" destOrd="2" presId="urn:microsoft.com/office/officeart/2005/8/layout/hList7"/>
    <dgm:cxn modelId="{DF64E861-4573-4D41-B3F7-0456EEFC3273}" type="presOf" srcId="{E6860C92-FF3A-4508-A0BD-D38041A9AB51}" destId="{5490BEFE-38D0-479F-919E-1D9BD8144FF9}" srcOrd="1" destOrd="2" presId="urn:microsoft.com/office/officeart/2005/8/layout/hList7"/>
    <dgm:cxn modelId="{8F194242-7AF5-4F24-A681-5B036726304C}" srcId="{07359482-110F-4C20-A851-2E40B50A2AA9}" destId="{99AF96DE-DFCC-4E7F-8A55-6BE9890F9890}" srcOrd="2" destOrd="0" parTransId="{5900FCC1-2E63-41FF-AB04-055E8C88191F}" sibTransId="{B5408D17-BA5B-4A69-B87D-CBF0CBF63963}"/>
    <dgm:cxn modelId="{977F3845-B32D-44B8-9FF0-E5D199336FD4}" srcId="{6DCA709C-2BE5-4B63-A13F-D672AA214798}" destId="{D354A8B0-D9B1-493B-A343-71794869A06C}" srcOrd="3" destOrd="0" parTransId="{F159B5A5-A64A-4B11-BD92-8EB8CCD8DF8E}" sibTransId="{D8BD8410-1117-4A84-BE55-78719919C8BB}"/>
    <dgm:cxn modelId="{890B9A45-77CA-4F94-B66B-2067AFB6A27E}" srcId="{99AF96DE-DFCC-4E7F-8A55-6BE9890F9890}" destId="{EFE8519F-D149-42B6-AE9B-EDF3B4998C6A}" srcOrd="0" destOrd="0" parTransId="{3893CEE1-9B6F-4BF5-B8A2-3BF24A18A012}" sibTransId="{0F9D5512-D289-4C1A-A2F2-B7272854C695}"/>
    <dgm:cxn modelId="{6B557A47-267E-4EE2-919B-448AC69F9AF2}" type="presOf" srcId="{48735204-63C1-4A51-B97E-7C5543A9B246}" destId="{A972C3E4-D739-4C59-B709-D0849B354114}" srcOrd="1" destOrd="1" presId="urn:microsoft.com/office/officeart/2005/8/layout/hList7"/>
    <dgm:cxn modelId="{25A5F647-0A7C-4123-A3A1-A0D508F0EB09}" type="presOf" srcId="{07359482-110F-4C20-A851-2E40B50A2AA9}" destId="{25D11649-D6E0-41EA-9E34-BE61422CD54F}" srcOrd="0" destOrd="0" presId="urn:microsoft.com/office/officeart/2005/8/layout/hList7"/>
    <dgm:cxn modelId="{14AA716A-73BD-46F0-95BF-4DD9BF9190E1}" type="presOf" srcId="{99AF96DE-DFCC-4E7F-8A55-6BE9890F9890}" destId="{82897997-1EC4-4D40-8367-D85E05CA938E}" srcOrd="1" destOrd="0" presId="urn:microsoft.com/office/officeart/2005/8/layout/hList7"/>
    <dgm:cxn modelId="{1A9F2A4B-AD61-AC40-B32A-ADE9091C9F26}" srcId="{34E3ADBF-E5A9-4D5F-83B0-B518582D8CF0}" destId="{1117721C-1E1B-234C-8F8F-EF3616DF281F}" srcOrd="2" destOrd="0" parTransId="{D24F7C6B-32D2-6D4B-A678-0ABD1357626A}" sibTransId="{343CB3B6-D733-9440-9C0C-8F0231475CB9}"/>
    <dgm:cxn modelId="{7C26004D-89D9-4C01-BCA7-229FCDC2EAD7}" srcId="{7F93B387-D382-4DBA-B50E-B056DF48DCE9}" destId="{CE731CF9-B59E-4FAA-A875-4A6EE3F307E5}" srcOrd="1" destOrd="0" parTransId="{1205D683-3499-4B32-A7FE-1DD3EE908430}" sibTransId="{2D068FC5-FCDD-49F0-AEF2-4B0DB5791368}"/>
    <dgm:cxn modelId="{C7B18D4D-B06A-472F-83CF-BD2E2F5B3B00}" type="presOf" srcId="{711F0231-B099-4138-B72B-9C3FC054237E}" destId="{EC878116-C9AF-4283-8434-CFB370B3198B}" srcOrd="0" destOrd="1" presId="urn:microsoft.com/office/officeart/2005/8/layout/hList7"/>
    <dgm:cxn modelId="{00C59C6D-82CC-DF41-9C1B-523A974F68AE}" type="presOf" srcId="{1117721C-1E1B-234C-8F8F-EF3616DF281F}" destId="{5490BEFE-38D0-479F-919E-1D9BD8144FF9}" srcOrd="1" destOrd="3" presId="urn:microsoft.com/office/officeart/2005/8/layout/hList7"/>
    <dgm:cxn modelId="{33C6E96D-51AC-43A2-BBEC-C2B9954E289F}" type="presOf" srcId="{EFE8519F-D149-42B6-AE9B-EDF3B4998C6A}" destId="{82897997-1EC4-4D40-8367-D85E05CA938E}" srcOrd="1" destOrd="1" presId="urn:microsoft.com/office/officeart/2005/8/layout/hList7"/>
    <dgm:cxn modelId="{8E1F506E-8E9C-4C2C-A2A3-899AE613A043}" srcId="{7F93B387-D382-4DBA-B50E-B056DF48DCE9}" destId="{711F0231-B099-4138-B72B-9C3FC054237E}" srcOrd="0" destOrd="0" parTransId="{0F0E4101-BE3D-4EBE-946F-744DD9556AB0}" sibTransId="{859D3359-18B1-43E2-B700-263E26EF8638}"/>
    <dgm:cxn modelId="{680FC46F-1829-401E-A97C-213F0A3457CF}" srcId="{34E3ADBF-E5A9-4D5F-83B0-B518582D8CF0}" destId="{2CB952C1-F6DF-4E46-8D63-F1F8DEEE7D61}" srcOrd="0" destOrd="0" parTransId="{E04C469F-36DE-485A-B43B-CA6B2EFBF209}" sibTransId="{A0DD26E2-739F-4DD2-AB12-E9181C63A3E1}"/>
    <dgm:cxn modelId="{3D60B650-E5FB-4059-A197-5DFF645C0619}" type="presOf" srcId="{6DCA709C-2BE5-4B63-A13F-D672AA214798}" destId="{A972C3E4-D739-4C59-B709-D0849B354114}" srcOrd="1" destOrd="0" presId="urn:microsoft.com/office/officeart/2005/8/layout/hList7"/>
    <dgm:cxn modelId="{7FF72F52-D41C-4D86-9AB6-CCB80F65947C}" type="presOf" srcId="{8A312952-AF8D-498F-A8A4-545F30E7CDE5}" destId="{82897997-1EC4-4D40-8367-D85E05CA938E}" srcOrd="1" destOrd="3" presId="urn:microsoft.com/office/officeart/2005/8/layout/hList7"/>
    <dgm:cxn modelId="{ED2DCE72-9054-4B4C-942B-CD1138A621B9}" type="presOf" srcId="{CED3995B-D921-4BDD-B001-C922A0BF1D0D}" destId="{A972C3E4-D739-4C59-B709-D0849B354114}" srcOrd="1" destOrd="2" presId="urn:microsoft.com/office/officeart/2005/8/layout/hList7"/>
    <dgm:cxn modelId="{F3722054-A938-48E8-AC00-C170EFE4979D}" type="presOf" srcId="{711F0231-B099-4138-B72B-9C3FC054237E}" destId="{C20DB476-A513-44C5-AB7C-B654D27F1822}" srcOrd="1" destOrd="1" presId="urn:microsoft.com/office/officeart/2005/8/layout/hList7"/>
    <dgm:cxn modelId="{DD443B54-46D3-45F5-915D-34333AF8F7A2}" srcId="{7F93B387-D382-4DBA-B50E-B056DF48DCE9}" destId="{4DE43A39-074A-4597-B3B6-996F2CA9CDE9}" srcOrd="3" destOrd="0" parTransId="{BB1D1B2B-2152-446D-A659-48C89F21A968}" sibTransId="{E232DDC9-203C-476C-A58F-42297385F1C6}"/>
    <dgm:cxn modelId="{5605A454-36CC-44C5-9C40-BD3C908B56C3}" type="presOf" srcId="{5F46EAFC-0BFE-4224-BB32-6431217C3812}" destId="{A972C3E4-D739-4C59-B709-D0849B354114}" srcOrd="1" destOrd="3" presId="urn:microsoft.com/office/officeart/2005/8/layout/hList7"/>
    <dgm:cxn modelId="{D1187377-DDA5-411E-A56E-6A7DB4E99E13}" srcId="{34E3ADBF-E5A9-4D5F-83B0-B518582D8CF0}" destId="{09776727-C227-4886-A022-DAED6BC2D0EC}" srcOrd="3" destOrd="0" parTransId="{40313C53-8372-4F11-9125-D4C1B543DA1F}" sibTransId="{7A1D4F00-3E9E-489F-94A9-F58E65D073F1}"/>
    <dgm:cxn modelId="{137EC157-E490-4532-B88A-3C1D9DC7BCBB}" type="presOf" srcId="{09776727-C227-4886-A022-DAED6BC2D0EC}" destId="{5490BEFE-38D0-479F-919E-1D9BD8144FF9}" srcOrd="1" destOrd="4" presId="urn:microsoft.com/office/officeart/2005/8/layout/hList7"/>
    <dgm:cxn modelId="{EE94F077-E8B3-45EA-BCE7-DC6257E9E56E}" type="presOf" srcId="{D354A8B0-D9B1-493B-A343-71794869A06C}" destId="{A972C3E4-D739-4C59-B709-D0849B354114}" srcOrd="1" destOrd="4" presId="urn:microsoft.com/office/officeart/2005/8/layout/hList7"/>
    <dgm:cxn modelId="{C720F159-A533-452E-94ED-1DAF44DB3951}" srcId="{6DCA709C-2BE5-4B63-A13F-D672AA214798}" destId="{5F46EAFC-0BFE-4224-BB32-6431217C3812}" srcOrd="2" destOrd="0" parTransId="{7A428B22-A4BA-4A3A-AB48-22C758D5A4A0}" sibTransId="{02B2C7BD-0DF2-482E-A5AF-8D5993123223}"/>
    <dgm:cxn modelId="{7569B67C-95C9-4710-B193-97BAC4BAD677}" type="presOf" srcId="{6DCA709C-2BE5-4B63-A13F-D672AA214798}" destId="{DE6A89C5-AAC1-497D-A25B-DE9F463343B3}" srcOrd="0" destOrd="0" presId="urn:microsoft.com/office/officeart/2005/8/layout/hList7"/>
    <dgm:cxn modelId="{3829EF85-96CE-4B4A-9DFF-3E5098DEC99A}" type="presOf" srcId="{EFE8519F-D149-42B6-AE9B-EDF3B4998C6A}" destId="{F1736F3C-C58B-42D2-A9F1-B030BC161265}" srcOrd="0" destOrd="1" presId="urn:microsoft.com/office/officeart/2005/8/layout/hList7"/>
    <dgm:cxn modelId="{52D20B88-8880-4DD4-8418-96D71D7E7FDA}" srcId="{07359482-110F-4C20-A851-2E40B50A2AA9}" destId="{6DCA709C-2BE5-4B63-A13F-D672AA214798}" srcOrd="0" destOrd="0" parTransId="{B95CE1C3-F708-4F34-8AFB-08140BCFA8F0}" sibTransId="{A531E3C0-772D-4442-95AF-46A6522895B4}"/>
    <dgm:cxn modelId="{5891A988-B0B4-4AD1-9BA5-26C74B6D9428}" type="presOf" srcId="{7F93B387-D382-4DBA-B50E-B056DF48DCE9}" destId="{EC878116-C9AF-4283-8434-CFB370B3198B}" srcOrd="0" destOrd="0" presId="urn:microsoft.com/office/officeart/2005/8/layout/hList7"/>
    <dgm:cxn modelId="{5F718789-92EF-4A6A-B30A-36EEBCF5A911}" type="presOf" srcId="{09776727-C227-4886-A022-DAED6BC2D0EC}" destId="{FAC1076F-C9BD-4C13-9A97-44221D61D3DC}" srcOrd="0" destOrd="4" presId="urn:microsoft.com/office/officeart/2005/8/layout/hList7"/>
    <dgm:cxn modelId="{4ECAF28D-3F17-4862-9ED4-E405292B72D8}" type="presOf" srcId="{48735204-63C1-4A51-B97E-7C5543A9B246}" destId="{DE6A89C5-AAC1-497D-A25B-DE9F463343B3}" srcOrd="0" destOrd="1" presId="urn:microsoft.com/office/officeart/2005/8/layout/hList7"/>
    <dgm:cxn modelId="{46262E8E-ED24-4FE7-92D9-259E0E38A41D}" srcId="{6DCA709C-2BE5-4B63-A13F-D672AA214798}" destId="{CED3995B-D921-4BDD-B001-C922A0BF1D0D}" srcOrd="1" destOrd="0" parTransId="{640C5CE3-9D44-48C4-BF6F-7A8B3F043143}" sibTransId="{18FA793E-C495-4690-9485-2D6108536E79}"/>
    <dgm:cxn modelId="{2EB70B9F-F4F8-404A-AAAC-75F1AF15877E}" type="presOf" srcId="{A0667FDD-5F80-470D-8664-F04B6E47B9EF}" destId="{870CA74A-2A5B-4650-A016-F50BAA767570}" srcOrd="0" destOrd="0" presId="urn:microsoft.com/office/officeart/2005/8/layout/hList7"/>
    <dgm:cxn modelId="{F8872AA7-1929-4FE9-9F5C-5A197DBDA8F2}" type="presOf" srcId="{8A312952-AF8D-498F-A8A4-545F30E7CDE5}" destId="{F1736F3C-C58B-42D2-A9F1-B030BC161265}" srcOrd="0" destOrd="3" presId="urn:microsoft.com/office/officeart/2005/8/layout/hList7"/>
    <dgm:cxn modelId="{AA5E53AC-C264-F641-ADED-1F3CD6B1685A}" srcId="{7F93B387-D382-4DBA-B50E-B056DF48DCE9}" destId="{6648F623-F21A-9D44-BF0A-A650B866B6C4}" srcOrd="2" destOrd="0" parTransId="{48EC88A3-1715-8B4D-8B4D-79987F0E3B93}" sibTransId="{04D67334-DB09-0B4C-B820-B8F254FA2B03}"/>
    <dgm:cxn modelId="{32053FB3-0DA5-49C2-B8E3-49F6DAA1CEA3}" type="presOf" srcId="{CE731CF9-B59E-4FAA-A875-4A6EE3F307E5}" destId="{EC878116-C9AF-4283-8434-CFB370B3198B}" srcOrd="0" destOrd="2" presId="urn:microsoft.com/office/officeart/2005/8/layout/hList7"/>
    <dgm:cxn modelId="{3195CEB3-3FF9-4D25-A168-6ADD3CE50364}" type="presOf" srcId="{2CB952C1-F6DF-4E46-8D63-F1F8DEEE7D61}" destId="{5490BEFE-38D0-479F-919E-1D9BD8144FF9}" srcOrd="1" destOrd="1" presId="urn:microsoft.com/office/officeart/2005/8/layout/hList7"/>
    <dgm:cxn modelId="{D4C175B6-80E4-5140-8B15-199321070F29}" type="presOf" srcId="{6648F623-F21A-9D44-BF0A-A650B866B6C4}" destId="{EC878116-C9AF-4283-8434-CFB370B3198B}" srcOrd="0" destOrd="3" presId="urn:microsoft.com/office/officeart/2005/8/layout/hList7"/>
    <dgm:cxn modelId="{F03BDEBD-374D-44E5-BF51-861E60D04326}" srcId="{34E3ADBF-E5A9-4D5F-83B0-B518582D8CF0}" destId="{E6860C92-FF3A-4508-A0BD-D38041A9AB51}" srcOrd="1" destOrd="0" parTransId="{01846B40-8FF7-40A4-9478-51E115624DCE}" sibTransId="{01E73627-CE2E-45FE-AC14-46773B72F92E}"/>
    <dgm:cxn modelId="{99B0FFC1-C795-418C-97D3-E4FA19C3BD72}" type="presOf" srcId="{B5408D17-BA5B-4A69-B87D-CBF0CBF63963}" destId="{CC48408D-E6F7-424D-BA64-299960982E35}" srcOrd="0" destOrd="0" presId="urn:microsoft.com/office/officeart/2005/8/layout/hList7"/>
    <dgm:cxn modelId="{B56CD7C4-07C1-5440-869C-6B41CB48D2D6}" srcId="{99AF96DE-DFCC-4E7F-8A55-6BE9890F9890}" destId="{3D0ACD1A-87C5-054C-A92B-8C1C092D27F6}" srcOrd="1" destOrd="0" parTransId="{2EA1E09D-F32E-6649-98A3-B35A67C1C998}" sibTransId="{725BA831-356F-8541-8AE5-0E61588E1685}"/>
    <dgm:cxn modelId="{B5D541C5-0910-486F-8F59-3D62A2795485}" type="presOf" srcId="{A531E3C0-772D-4442-95AF-46A6522895B4}" destId="{AEA663D0-2A52-4A6E-AF3E-FD9DF167B2AE}" srcOrd="0" destOrd="0" presId="urn:microsoft.com/office/officeart/2005/8/layout/hList7"/>
    <dgm:cxn modelId="{142C69D8-288F-4AF9-8FE2-190C852007B0}" type="presOf" srcId="{4DE43A39-074A-4597-B3B6-996F2CA9CDE9}" destId="{C20DB476-A513-44C5-AB7C-B654D27F1822}" srcOrd="1" destOrd="4" presId="urn:microsoft.com/office/officeart/2005/8/layout/hList7"/>
    <dgm:cxn modelId="{8104B2D8-38F9-459D-9AAD-88F7C7562020}" srcId="{6DCA709C-2BE5-4B63-A13F-D672AA214798}" destId="{48735204-63C1-4A51-B97E-7C5543A9B246}" srcOrd="0" destOrd="0" parTransId="{D07DA0F5-C4C4-43EA-9115-F765EE151B7D}" sibTransId="{1D766415-6227-432B-96C9-78E23B028DC4}"/>
    <dgm:cxn modelId="{5A6E15F6-2FEC-4769-BDA5-457D5F639F92}" type="presOf" srcId="{E6860C92-FF3A-4508-A0BD-D38041A9AB51}" destId="{FAC1076F-C9BD-4C13-9A97-44221D61D3DC}" srcOrd="0" destOrd="2" presId="urn:microsoft.com/office/officeart/2005/8/layout/hList7"/>
    <dgm:cxn modelId="{1C6300F9-FEA4-4212-9109-F83962073B7E}" type="presOf" srcId="{34E3ADBF-E5A9-4D5F-83B0-B518582D8CF0}" destId="{5490BEFE-38D0-479F-919E-1D9BD8144FF9}" srcOrd="1" destOrd="0" presId="urn:microsoft.com/office/officeart/2005/8/layout/hList7"/>
    <dgm:cxn modelId="{408260B0-DABC-4BE5-9999-2FA6CBF70F85}" type="presParOf" srcId="{25D11649-D6E0-41EA-9E34-BE61422CD54F}" destId="{A592D934-BC7A-4686-81FC-A1493D0041F7}" srcOrd="0" destOrd="0" presId="urn:microsoft.com/office/officeart/2005/8/layout/hList7"/>
    <dgm:cxn modelId="{D989AC0E-D7E8-42EA-98CE-F0A816C26543}" type="presParOf" srcId="{25D11649-D6E0-41EA-9E34-BE61422CD54F}" destId="{CB791AC3-6507-4BD6-9AA6-8A9C9CDE4EE9}" srcOrd="1" destOrd="0" presId="urn:microsoft.com/office/officeart/2005/8/layout/hList7"/>
    <dgm:cxn modelId="{DAE7F2D1-8313-440E-ABB1-D53AB9D6FE6A}" type="presParOf" srcId="{CB791AC3-6507-4BD6-9AA6-8A9C9CDE4EE9}" destId="{8B0CD2B2-7DAA-4A53-B931-9DC9709C0C0B}" srcOrd="0" destOrd="0" presId="urn:microsoft.com/office/officeart/2005/8/layout/hList7"/>
    <dgm:cxn modelId="{E8C90A85-CAFD-40A5-9F80-2F3A6E8AF897}" type="presParOf" srcId="{8B0CD2B2-7DAA-4A53-B931-9DC9709C0C0B}" destId="{DE6A89C5-AAC1-497D-A25B-DE9F463343B3}" srcOrd="0" destOrd="0" presId="urn:microsoft.com/office/officeart/2005/8/layout/hList7"/>
    <dgm:cxn modelId="{BA9FEC9E-4997-4592-A309-06345A0EFE73}" type="presParOf" srcId="{8B0CD2B2-7DAA-4A53-B931-9DC9709C0C0B}" destId="{A972C3E4-D739-4C59-B709-D0849B354114}" srcOrd="1" destOrd="0" presId="urn:microsoft.com/office/officeart/2005/8/layout/hList7"/>
    <dgm:cxn modelId="{85042C88-2432-4DB5-9084-DD3B4E2457C1}" type="presParOf" srcId="{8B0CD2B2-7DAA-4A53-B931-9DC9709C0C0B}" destId="{16D7767C-1C42-43DE-BD93-10614DD19FE2}" srcOrd="2" destOrd="0" presId="urn:microsoft.com/office/officeart/2005/8/layout/hList7"/>
    <dgm:cxn modelId="{E8A54217-C164-45F7-9FA4-2CBC0B39AF0F}" type="presParOf" srcId="{8B0CD2B2-7DAA-4A53-B931-9DC9709C0C0B}" destId="{8E54BCCF-6127-4695-8036-7EF4FC30ED5E}" srcOrd="3" destOrd="0" presId="urn:microsoft.com/office/officeart/2005/8/layout/hList7"/>
    <dgm:cxn modelId="{B838A030-FB64-47F7-8921-F1F40CF78D61}" type="presParOf" srcId="{CB791AC3-6507-4BD6-9AA6-8A9C9CDE4EE9}" destId="{AEA663D0-2A52-4A6E-AF3E-FD9DF167B2AE}" srcOrd="1" destOrd="0" presId="urn:microsoft.com/office/officeart/2005/8/layout/hList7"/>
    <dgm:cxn modelId="{EC12D9AF-5373-4BD6-BDAC-8BF94A3A57F5}" type="presParOf" srcId="{CB791AC3-6507-4BD6-9AA6-8A9C9CDE4EE9}" destId="{535BCBC0-848A-4680-93C0-8C2D9171198E}" srcOrd="2" destOrd="0" presId="urn:microsoft.com/office/officeart/2005/8/layout/hList7"/>
    <dgm:cxn modelId="{50876C95-7AE1-49AB-B4F7-90831D41F60B}" type="presParOf" srcId="{535BCBC0-848A-4680-93C0-8C2D9171198E}" destId="{FAC1076F-C9BD-4C13-9A97-44221D61D3DC}" srcOrd="0" destOrd="0" presId="urn:microsoft.com/office/officeart/2005/8/layout/hList7"/>
    <dgm:cxn modelId="{466FE2BB-0863-4B52-8273-7C49BE30160E}" type="presParOf" srcId="{535BCBC0-848A-4680-93C0-8C2D9171198E}" destId="{5490BEFE-38D0-479F-919E-1D9BD8144FF9}" srcOrd="1" destOrd="0" presId="urn:microsoft.com/office/officeart/2005/8/layout/hList7"/>
    <dgm:cxn modelId="{5B006FC1-E804-44CE-8238-4795359F3D29}" type="presParOf" srcId="{535BCBC0-848A-4680-93C0-8C2D9171198E}" destId="{CD00237B-C7CD-4450-B8C2-D445B1AE9330}" srcOrd="2" destOrd="0" presId="urn:microsoft.com/office/officeart/2005/8/layout/hList7"/>
    <dgm:cxn modelId="{E1112CAE-4609-4AA6-8142-B4788F4F3893}" type="presParOf" srcId="{535BCBC0-848A-4680-93C0-8C2D9171198E}" destId="{52DFE227-D38F-456D-823B-78DF6E24E445}" srcOrd="3" destOrd="0" presId="urn:microsoft.com/office/officeart/2005/8/layout/hList7"/>
    <dgm:cxn modelId="{F94C80DF-8D87-4BCF-95D5-F45184E2A859}" type="presParOf" srcId="{CB791AC3-6507-4BD6-9AA6-8A9C9CDE4EE9}" destId="{870CA74A-2A5B-4650-A016-F50BAA767570}" srcOrd="3" destOrd="0" presId="urn:microsoft.com/office/officeart/2005/8/layout/hList7"/>
    <dgm:cxn modelId="{455B2301-EBC4-4DF2-BB38-D604A1E0ACD7}" type="presParOf" srcId="{CB791AC3-6507-4BD6-9AA6-8A9C9CDE4EE9}" destId="{0D05FDFD-3F16-4BB0-A7B8-EA5E26DCA626}" srcOrd="4" destOrd="0" presId="urn:microsoft.com/office/officeart/2005/8/layout/hList7"/>
    <dgm:cxn modelId="{6202ACDF-76C1-4F9D-82BE-0AD85D619DB6}" type="presParOf" srcId="{0D05FDFD-3F16-4BB0-A7B8-EA5E26DCA626}" destId="{F1736F3C-C58B-42D2-A9F1-B030BC161265}" srcOrd="0" destOrd="0" presId="urn:microsoft.com/office/officeart/2005/8/layout/hList7"/>
    <dgm:cxn modelId="{C4B94219-0D17-403B-9187-2E54586B3895}" type="presParOf" srcId="{0D05FDFD-3F16-4BB0-A7B8-EA5E26DCA626}" destId="{82897997-1EC4-4D40-8367-D85E05CA938E}" srcOrd="1" destOrd="0" presId="urn:microsoft.com/office/officeart/2005/8/layout/hList7"/>
    <dgm:cxn modelId="{FAE5059F-13B4-4580-91DA-C3D539D24DA3}" type="presParOf" srcId="{0D05FDFD-3F16-4BB0-A7B8-EA5E26DCA626}" destId="{EE439263-6475-49F2-8899-5839C2E2FBCD}" srcOrd="2" destOrd="0" presId="urn:microsoft.com/office/officeart/2005/8/layout/hList7"/>
    <dgm:cxn modelId="{1BD2229F-D04F-4FAB-8746-FF4B491E3EF0}" type="presParOf" srcId="{0D05FDFD-3F16-4BB0-A7B8-EA5E26DCA626}" destId="{8CDFC7D4-C3D0-4944-85F6-CA20C29AA795}" srcOrd="3" destOrd="0" presId="urn:microsoft.com/office/officeart/2005/8/layout/hList7"/>
    <dgm:cxn modelId="{086A5F00-6910-4F99-99BB-5A13D6395934}" type="presParOf" srcId="{CB791AC3-6507-4BD6-9AA6-8A9C9CDE4EE9}" destId="{CC48408D-E6F7-424D-BA64-299960982E35}" srcOrd="5" destOrd="0" presId="urn:microsoft.com/office/officeart/2005/8/layout/hList7"/>
    <dgm:cxn modelId="{2B7251F8-52CB-4066-B931-C9A94DBB4E3D}" type="presParOf" srcId="{CB791AC3-6507-4BD6-9AA6-8A9C9CDE4EE9}" destId="{33BAEF62-C3E0-46E6-A24F-E4FDF66F45AA}" srcOrd="6" destOrd="0" presId="urn:microsoft.com/office/officeart/2005/8/layout/hList7"/>
    <dgm:cxn modelId="{2FC1CD2A-504C-4E1C-A873-388894B3716D}" type="presParOf" srcId="{33BAEF62-C3E0-46E6-A24F-E4FDF66F45AA}" destId="{EC878116-C9AF-4283-8434-CFB370B3198B}" srcOrd="0" destOrd="0" presId="urn:microsoft.com/office/officeart/2005/8/layout/hList7"/>
    <dgm:cxn modelId="{7C019D58-D891-4AD9-AE36-9C8F2AF6DC56}" type="presParOf" srcId="{33BAEF62-C3E0-46E6-A24F-E4FDF66F45AA}" destId="{C20DB476-A513-44C5-AB7C-B654D27F1822}" srcOrd="1" destOrd="0" presId="urn:microsoft.com/office/officeart/2005/8/layout/hList7"/>
    <dgm:cxn modelId="{ECD8632F-5474-4D4F-9786-82F76008A1C1}" type="presParOf" srcId="{33BAEF62-C3E0-46E6-A24F-E4FDF66F45AA}" destId="{B167C287-DEEA-401B-9BDE-064E59A7EBB9}" srcOrd="2" destOrd="0" presId="urn:microsoft.com/office/officeart/2005/8/layout/hList7"/>
    <dgm:cxn modelId="{20880269-216B-4BDC-94B3-84031C43608D}" type="presParOf" srcId="{33BAEF62-C3E0-46E6-A24F-E4FDF66F45AA}" destId="{8FD5A950-C90D-41FC-969F-8B5EA08B96E9}"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73E42A-B1CE-4DA5-874C-07686C79E599}" type="doc">
      <dgm:prSet loTypeId="urn:microsoft.com/office/officeart/2005/8/layout/hierarchy1" loCatId="hierarchy" qsTypeId="urn:microsoft.com/office/officeart/2005/8/quickstyle/simple4" qsCatId="simple" csTypeId="urn:microsoft.com/office/officeart/2005/8/colors/colorful5" csCatId="colorful" phldr="1"/>
      <dgm:spPr/>
      <dgm:t>
        <a:bodyPr/>
        <a:lstStyle/>
        <a:p>
          <a:endParaRPr lang="en-US"/>
        </a:p>
      </dgm:t>
    </dgm:pt>
    <dgm:pt modelId="{1722DC42-B0BF-4A84-841E-A1BCB22FDB8F}">
      <dgm:prSet phldrT="[Text]"/>
      <dgm:spPr/>
      <dgm:t>
        <a:bodyPr/>
        <a:lstStyle/>
        <a:p>
          <a:r>
            <a:rPr lang="en-US" dirty="0"/>
            <a:t>Legal Review</a:t>
          </a:r>
        </a:p>
      </dgm:t>
    </dgm:pt>
    <dgm:pt modelId="{D60A2FEC-EB16-4380-9654-E8B7EAEE662D}" type="parTrans" cxnId="{FD4A9D07-67D5-4EF9-85E6-829D22529915}">
      <dgm:prSet/>
      <dgm:spPr/>
      <dgm:t>
        <a:bodyPr/>
        <a:lstStyle/>
        <a:p>
          <a:endParaRPr lang="en-US"/>
        </a:p>
      </dgm:t>
    </dgm:pt>
    <dgm:pt modelId="{4E57E8BE-46FE-4B38-B11B-A4BF910392C1}" type="sibTrans" cxnId="{FD4A9D07-67D5-4EF9-85E6-829D22529915}">
      <dgm:prSet/>
      <dgm:spPr/>
      <dgm:t>
        <a:bodyPr/>
        <a:lstStyle/>
        <a:p>
          <a:endParaRPr lang="en-US"/>
        </a:p>
      </dgm:t>
    </dgm:pt>
    <dgm:pt modelId="{1824F630-74BD-4BFE-8AF4-AB73006FB464}">
      <dgm:prSet phldrT="[Text]"/>
      <dgm:spPr/>
      <dgm:t>
        <a:bodyPr/>
        <a:lstStyle/>
        <a:p>
          <a:r>
            <a:rPr lang="en-US" dirty="0"/>
            <a:t>U.S. Domestic Law</a:t>
          </a:r>
        </a:p>
      </dgm:t>
    </dgm:pt>
    <dgm:pt modelId="{EA66C108-7A7C-4A29-8747-73EDE3A64B6A}" type="parTrans" cxnId="{8836266A-538C-470E-9EDA-3E87B8C27B4B}">
      <dgm:prSet/>
      <dgm:spPr/>
      <dgm:t>
        <a:bodyPr/>
        <a:lstStyle/>
        <a:p>
          <a:endParaRPr lang="en-US"/>
        </a:p>
      </dgm:t>
    </dgm:pt>
    <dgm:pt modelId="{0DC42799-4B1A-4A80-A641-B7A07A311374}" type="sibTrans" cxnId="{8836266A-538C-470E-9EDA-3E87B8C27B4B}">
      <dgm:prSet/>
      <dgm:spPr/>
      <dgm:t>
        <a:bodyPr/>
        <a:lstStyle/>
        <a:p>
          <a:endParaRPr lang="en-US"/>
        </a:p>
      </dgm:t>
    </dgm:pt>
    <dgm:pt modelId="{0F40B640-0A2E-4044-97D6-5F65251CEF0D}">
      <dgm:prSet phldrT="[Text]"/>
      <dgm:spPr/>
      <dgm:t>
        <a:bodyPr/>
        <a:lstStyle/>
        <a:p>
          <a:r>
            <a:rPr lang="en-US" dirty="0"/>
            <a:t>International Law</a:t>
          </a:r>
        </a:p>
      </dgm:t>
    </dgm:pt>
    <dgm:pt modelId="{70EE10ED-4101-433C-8132-12187A566F46}" type="parTrans" cxnId="{48FB16AC-1691-4BFD-B250-D3988E14B398}">
      <dgm:prSet/>
      <dgm:spPr/>
      <dgm:t>
        <a:bodyPr/>
        <a:lstStyle/>
        <a:p>
          <a:endParaRPr lang="en-US"/>
        </a:p>
      </dgm:t>
    </dgm:pt>
    <dgm:pt modelId="{8C15C67C-ED96-4F8F-B133-6454F228F13D}" type="sibTrans" cxnId="{48FB16AC-1691-4BFD-B250-D3988E14B398}">
      <dgm:prSet/>
      <dgm:spPr/>
      <dgm:t>
        <a:bodyPr/>
        <a:lstStyle/>
        <a:p>
          <a:endParaRPr lang="en-US"/>
        </a:p>
      </dgm:t>
    </dgm:pt>
    <dgm:pt modelId="{67C0ABD7-02EF-4F81-8560-9FC5230664C4}">
      <dgm:prSet phldrT="[Text]"/>
      <dgm:spPr/>
      <dgm:t>
        <a:bodyPr/>
        <a:lstStyle/>
        <a:p>
          <a:r>
            <a:rPr lang="en-US" dirty="0"/>
            <a:t>National and Agency (DoD) Policies and Directives</a:t>
          </a:r>
        </a:p>
      </dgm:t>
    </dgm:pt>
    <dgm:pt modelId="{022E1213-6A52-4AE4-9EB6-B4D16046AAE8}" type="parTrans" cxnId="{C7F3F3D8-69F3-49C2-ADB1-6233A048D4EA}">
      <dgm:prSet/>
      <dgm:spPr/>
      <dgm:t>
        <a:bodyPr/>
        <a:lstStyle/>
        <a:p>
          <a:endParaRPr lang="en-US"/>
        </a:p>
      </dgm:t>
    </dgm:pt>
    <dgm:pt modelId="{248C76C1-41D8-451F-A280-3B68FC123C09}" type="sibTrans" cxnId="{C7F3F3D8-69F3-49C2-ADB1-6233A048D4EA}">
      <dgm:prSet/>
      <dgm:spPr/>
      <dgm:t>
        <a:bodyPr/>
        <a:lstStyle/>
        <a:p>
          <a:endParaRPr lang="en-US"/>
        </a:p>
      </dgm:t>
    </dgm:pt>
    <dgm:pt modelId="{928D76A7-CFA7-427D-BB94-A59751A958F1}" type="pres">
      <dgm:prSet presAssocID="{5E73E42A-B1CE-4DA5-874C-07686C79E599}" presName="hierChild1" presStyleCnt="0">
        <dgm:presLayoutVars>
          <dgm:chPref val="1"/>
          <dgm:dir/>
          <dgm:animOne val="branch"/>
          <dgm:animLvl val="lvl"/>
          <dgm:resizeHandles/>
        </dgm:presLayoutVars>
      </dgm:prSet>
      <dgm:spPr/>
    </dgm:pt>
    <dgm:pt modelId="{431AD017-810D-41C9-804D-AA1AF0CB68C1}" type="pres">
      <dgm:prSet presAssocID="{1722DC42-B0BF-4A84-841E-A1BCB22FDB8F}" presName="hierRoot1" presStyleCnt="0"/>
      <dgm:spPr/>
    </dgm:pt>
    <dgm:pt modelId="{B4B9381F-539B-48E1-80E4-CCAD814ED90A}" type="pres">
      <dgm:prSet presAssocID="{1722DC42-B0BF-4A84-841E-A1BCB22FDB8F}" presName="composite" presStyleCnt="0"/>
      <dgm:spPr/>
    </dgm:pt>
    <dgm:pt modelId="{28C1086C-28C5-4CC7-97C7-C00B56213F03}" type="pres">
      <dgm:prSet presAssocID="{1722DC42-B0BF-4A84-841E-A1BCB22FDB8F}" presName="background" presStyleLbl="node0" presStyleIdx="0" presStyleCnt="1"/>
      <dgm:spPr/>
    </dgm:pt>
    <dgm:pt modelId="{16A2B3B9-E4DF-45D9-97E4-587BF6DF7203}" type="pres">
      <dgm:prSet presAssocID="{1722DC42-B0BF-4A84-841E-A1BCB22FDB8F}" presName="text" presStyleLbl="fgAcc0" presStyleIdx="0" presStyleCnt="1">
        <dgm:presLayoutVars>
          <dgm:chPref val="3"/>
        </dgm:presLayoutVars>
      </dgm:prSet>
      <dgm:spPr/>
    </dgm:pt>
    <dgm:pt modelId="{35BD1107-E6C4-4714-AA4F-8F78E273C00F}" type="pres">
      <dgm:prSet presAssocID="{1722DC42-B0BF-4A84-841E-A1BCB22FDB8F}" presName="hierChild2" presStyleCnt="0"/>
      <dgm:spPr/>
    </dgm:pt>
    <dgm:pt modelId="{9C6D89F6-2C0C-437F-830A-864849471210}" type="pres">
      <dgm:prSet presAssocID="{EA66C108-7A7C-4A29-8747-73EDE3A64B6A}" presName="Name10" presStyleLbl="parChTrans1D2" presStyleIdx="0" presStyleCnt="3"/>
      <dgm:spPr/>
    </dgm:pt>
    <dgm:pt modelId="{D0369B97-E908-47E9-8A7A-FBEDCB9E1174}" type="pres">
      <dgm:prSet presAssocID="{1824F630-74BD-4BFE-8AF4-AB73006FB464}" presName="hierRoot2" presStyleCnt="0"/>
      <dgm:spPr/>
    </dgm:pt>
    <dgm:pt modelId="{945B563E-810B-4FB5-A677-F758DB5EF967}" type="pres">
      <dgm:prSet presAssocID="{1824F630-74BD-4BFE-8AF4-AB73006FB464}" presName="composite2" presStyleCnt="0"/>
      <dgm:spPr/>
    </dgm:pt>
    <dgm:pt modelId="{DF306B59-C4F1-4E67-9E75-DAD1894519A7}" type="pres">
      <dgm:prSet presAssocID="{1824F630-74BD-4BFE-8AF4-AB73006FB464}" presName="background2" presStyleLbl="node2" presStyleIdx="0" presStyleCnt="3"/>
      <dgm:spPr/>
    </dgm:pt>
    <dgm:pt modelId="{FEAEEE46-4A73-4C76-B895-9AE6D0121238}" type="pres">
      <dgm:prSet presAssocID="{1824F630-74BD-4BFE-8AF4-AB73006FB464}" presName="text2" presStyleLbl="fgAcc2" presStyleIdx="0" presStyleCnt="3">
        <dgm:presLayoutVars>
          <dgm:chPref val="3"/>
        </dgm:presLayoutVars>
      </dgm:prSet>
      <dgm:spPr/>
    </dgm:pt>
    <dgm:pt modelId="{57C5117E-6196-450D-B6C3-DD20490A0559}" type="pres">
      <dgm:prSet presAssocID="{1824F630-74BD-4BFE-8AF4-AB73006FB464}" presName="hierChild3" presStyleCnt="0"/>
      <dgm:spPr/>
    </dgm:pt>
    <dgm:pt modelId="{0E1C23CB-F6B3-4480-B0DF-B6E41F3726E9}" type="pres">
      <dgm:prSet presAssocID="{70EE10ED-4101-433C-8132-12187A566F46}" presName="Name10" presStyleLbl="parChTrans1D2" presStyleIdx="1" presStyleCnt="3"/>
      <dgm:spPr/>
    </dgm:pt>
    <dgm:pt modelId="{81283CAA-BF2B-48D6-AEE7-5DBBE7D1EC42}" type="pres">
      <dgm:prSet presAssocID="{0F40B640-0A2E-4044-97D6-5F65251CEF0D}" presName="hierRoot2" presStyleCnt="0"/>
      <dgm:spPr/>
    </dgm:pt>
    <dgm:pt modelId="{40254FF4-BCCA-42F5-AB3A-BCD2F3A62BFA}" type="pres">
      <dgm:prSet presAssocID="{0F40B640-0A2E-4044-97D6-5F65251CEF0D}" presName="composite2" presStyleCnt="0"/>
      <dgm:spPr/>
    </dgm:pt>
    <dgm:pt modelId="{B1035F40-A4E1-465F-BF69-169C91ADE9E8}" type="pres">
      <dgm:prSet presAssocID="{0F40B640-0A2E-4044-97D6-5F65251CEF0D}" presName="background2" presStyleLbl="node2" presStyleIdx="1" presStyleCnt="3"/>
      <dgm:spPr/>
    </dgm:pt>
    <dgm:pt modelId="{2AD3D161-88C3-4A4D-A825-3461047F766F}" type="pres">
      <dgm:prSet presAssocID="{0F40B640-0A2E-4044-97D6-5F65251CEF0D}" presName="text2" presStyleLbl="fgAcc2" presStyleIdx="1" presStyleCnt="3">
        <dgm:presLayoutVars>
          <dgm:chPref val="3"/>
        </dgm:presLayoutVars>
      </dgm:prSet>
      <dgm:spPr/>
    </dgm:pt>
    <dgm:pt modelId="{AF09C500-9CC9-4604-ACBB-06691416D097}" type="pres">
      <dgm:prSet presAssocID="{0F40B640-0A2E-4044-97D6-5F65251CEF0D}" presName="hierChild3" presStyleCnt="0"/>
      <dgm:spPr/>
    </dgm:pt>
    <dgm:pt modelId="{AD877824-4C71-449C-B955-55D671B87DAD}" type="pres">
      <dgm:prSet presAssocID="{022E1213-6A52-4AE4-9EB6-B4D16046AAE8}" presName="Name10" presStyleLbl="parChTrans1D2" presStyleIdx="2" presStyleCnt="3"/>
      <dgm:spPr/>
    </dgm:pt>
    <dgm:pt modelId="{D3252073-FBC4-4677-942C-769F23FF5006}" type="pres">
      <dgm:prSet presAssocID="{67C0ABD7-02EF-4F81-8560-9FC5230664C4}" presName="hierRoot2" presStyleCnt="0"/>
      <dgm:spPr/>
    </dgm:pt>
    <dgm:pt modelId="{2DEC7780-32F4-46DC-9149-D3D09B179450}" type="pres">
      <dgm:prSet presAssocID="{67C0ABD7-02EF-4F81-8560-9FC5230664C4}" presName="composite2" presStyleCnt="0"/>
      <dgm:spPr/>
    </dgm:pt>
    <dgm:pt modelId="{BBAADF13-1ACB-497F-8A0E-FA475077E338}" type="pres">
      <dgm:prSet presAssocID="{67C0ABD7-02EF-4F81-8560-9FC5230664C4}" presName="background2" presStyleLbl="node2" presStyleIdx="2" presStyleCnt="3"/>
      <dgm:spPr/>
    </dgm:pt>
    <dgm:pt modelId="{845EB47E-E9F8-4EDE-87E4-47F469FD8B10}" type="pres">
      <dgm:prSet presAssocID="{67C0ABD7-02EF-4F81-8560-9FC5230664C4}" presName="text2" presStyleLbl="fgAcc2" presStyleIdx="2" presStyleCnt="3">
        <dgm:presLayoutVars>
          <dgm:chPref val="3"/>
        </dgm:presLayoutVars>
      </dgm:prSet>
      <dgm:spPr/>
    </dgm:pt>
    <dgm:pt modelId="{7D7B6F3C-BBE5-431C-AA96-AF1DAE059811}" type="pres">
      <dgm:prSet presAssocID="{67C0ABD7-02EF-4F81-8560-9FC5230664C4}" presName="hierChild3" presStyleCnt="0"/>
      <dgm:spPr/>
    </dgm:pt>
  </dgm:ptLst>
  <dgm:cxnLst>
    <dgm:cxn modelId="{FD4A9D07-67D5-4EF9-85E6-829D22529915}" srcId="{5E73E42A-B1CE-4DA5-874C-07686C79E599}" destId="{1722DC42-B0BF-4A84-841E-A1BCB22FDB8F}" srcOrd="0" destOrd="0" parTransId="{D60A2FEC-EB16-4380-9654-E8B7EAEE662D}" sibTransId="{4E57E8BE-46FE-4B38-B11B-A4BF910392C1}"/>
    <dgm:cxn modelId="{9A360819-CC15-4FFA-84C3-C4FB602FB997}" type="presOf" srcId="{1722DC42-B0BF-4A84-841E-A1BCB22FDB8F}" destId="{16A2B3B9-E4DF-45D9-97E4-587BF6DF7203}" srcOrd="0" destOrd="0" presId="urn:microsoft.com/office/officeart/2005/8/layout/hierarchy1"/>
    <dgm:cxn modelId="{78B1051C-35B4-4AC4-8CBA-E5BABC422ED9}" type="presOf" srcId="{5E73E42A-B1CE-4DA5-874C-07686C79E599}" destId="{928D76A7-CFA7-427D-BB94-A59751A958F1}" srcOrd="0" destOrd="0" presId="urn:microsoft.com/office/officeart/2005/8/layout/hierarchy1"/>
    <dgm:cxn modelId="{8836266A-538C-470E-9EDA-3E87B8C27B4B}" srcId="{1722DC42-B0BF-4A84-841E-A1BCB22FDB8F}" destId="{1824F630-74BD-4BFE-8AF4-AB73006FB464}" srcOrd="0" destOrd="0" parTransId="{EA66C108-7A7C-4A29-8747-73EDE3A64B6A}" sibTransId="{0DC42799-4B1A-4A80-A641-B7A07A311374}"/>
    <dgm:cxn modelId="{47406C4B-2297-4FE7-958C-94334B0F514A}" type="presOf" srcId="{67C0ABD7-02EF-4F81-8560-9FC5230664C4}" destId="{845EB47E-E9F8-4EDE-87E4-47F469FD8B10}" srcOrd="0" destOrd="0" presId="urn:microsoft.com/office/officeart/2005/8/layout/hierarchy1"/>
    <dgm:cxn modelId="{48FB16AC-1691-4BFD-B250-D3988E14B398}" srcId="{1722DC42-B0BF-4A84-841E-A1BCB22FDB8F}" destId="{0F40B640-0A2E-4044-97D6-5F65251CEF0D}" srcOrd="1" destOrd="0" parTransId="{70EE10ED-4101-433C-8132-12187A566F46}" sibTransId="{8C15C67C-ED96-4F8F-B133-6454F228F13D}"/>
    <dgm:cxn modelId="{BB8E40AF-296E-402C-9E13-B595ACE34E35}" type="presOf" srcId="{1824F630-74BD-4BFE-8AF4-AB73006FB464}" destId="{FEAEEE46-4A73-4C76-B895-9AE6D0121238}" srcOrd="0" destOrd="0" presId="urn:microsoft.com/office/officeart/2005/8/layout/hierarchy1"/>
    <dgm:cxn modelId="{804288B9-FD77-4B42-9444-93B9097567D7}" type="presOf" srcId="{70EE10ED-4101-433C-8132-12187A566F46}" destId="{0E1C23CB-F6B3-4480-B0DF-B6E41F3726E9}" srcOrd="0" destOrd="0" presId="urn:microsoft.com/office/officeart/2005/8/layout/hierarchy1"/>
    <dgm:cxn modelId="{BA5F09C2-D533-4D56-9524-6BA4BE094A02}" type="presOf" srcId="{022E1213-6A52-4AE4-9EB6-B4D16046AAE8}" destId="{AD877824-4C71-449C-B955-55D671B87DAD}" srcOrd="0" destOrd="0" presId="urn:microsoft.com/office/officeart/2005/8/layout/hierarchy1"/>
    <dgm:cxn modelId="{DA36A2D4-F72D-4F5D-9257-2220B1EFD004}" type="presOf" srcId="{EA66C108-7A7C-4A29-8747-73EDE3A64B6A}" destId="{9C6D89F6-2C0C-437F-830A-864849471210}" srcOrd="0" destOrd="0" presId="urn:microsoft.com/office/officeart/2005/8/layout/hierarchy1"/>
    <dgm:cxn modelId="{C7F3F3D8-69F3-49C2-ADB1-6233A048D4EA}" srcId="{1722DC42-B0BF-4A84-841E-A1BCB22FDB8F}" destId="{67C0ABD7-02EF-4F81-8560-9FC5230664C4}" srcOrd="2" destOrd="0" parTransId="{022E1213-6A52-4AE4-9EB6-B4D16046AAE8}" sibTransId="{248C76C1-41D8-451F-A280-3B68FC123C09}"/>
    <dgm:cxn modelId="{A69C10E1-53B6-4B64-BDC0-89B8D0B5EE5D}" type="presOf" srcId="{0F40B640-0A2E-4044-97D6-5F65251CEF0D}" destId="{2AD3D161-88C3-4A4D-A825-3461047F766F}" srcOrd="0" destOrd="0" presId="urn:microsoft.com/office/officeart/2005/8/layout/hierarchy1"/>
    <dgm:cxn modelId="{7E8E2148-C416-46D0-A65D-9FC6DEE8237E}" type="presParOf" srcId="{928D76A7-CFA7-427D-BB94-A59751A958F1}" destId="{431AD017-810D-41C9-804D-AA1AF0CB68C1}" srcOrd="0" destOrd="0" presId="urn:microsoft.com/office/officeart/2005/8/layout/hierarchy1"/>
    <dgm:cxn modelId="{0F2325D7-27CD-49FF-8967-27C2DEDCB767}" type="presParOf" srcId="{431AD017-810D-41C9-804D-AA1AF0CB68C1}" destId="{B4B9381F-539B-48E1-80E4-CCAD814ED90A}" srcOrd="0" destOrd="0" presId="urn:microsoft.com/office/officeart/2005/8/layout/hierarchy1"/>
    <dgm:cxn modelId="{5A286CDF-52BD-436F-A1E9-29D6BC8396DE}" type="presParOf" srcId="{B4B9381F-539B-48E1-80E4-CCAD814ED90A}" destId="{28C1086C-28C5-4CC7-97C7-C00B56213F03}" srcOrd="0" destOrd="0" presId="urn:microsoft.com/office/officeart/2005/8/layout/hierarchy1"/>
    <dgm:cxn modelId="{2D319F89-7A00-4BF6-876C-1089F7CD6578}" type="presParOf" srcId="{B4B9381F-539B-48E1-80E4-CCAD814ED90A}" destId="{16A2B3B9-E4DF-45D9-97E4-587BF6DF7203}" srcOrd="1" destOrd="0" presId="urn:microsoft.com/office/officeart/2005/8/layout/hierarchy1"/>
    <dgm:cxn modelId="{876DEA65-7004-42EF-8557-E868CCF8E399}" type="presParOf" srcId="{431AD017-810D-41C9-804D-AA1AF0CB68C1}" destId="{35BD1107-E6C4-4714-AA4F-8F78E273C00F}" srcOrd="1" destOrd="0" presId="urn:microsoft.com/office/officeart/2005/8/layout/hierarchy1"/>
    <dgm:cxn modelId="{C2A8B5B7-BD62-4ABC-B738-2D0FCA1BA6F9}" type="presParOf" srcId="{35BD1107-E6C4-4714-AA4F-8F78E273C00F}" destId="{9C6D89F6-2C0C-437F-830A-864849471210}" srcOrd="0" destOrd="0" presId="urn:microsoft.com/office/officeart/2005/8/layout/hierarchy1"/>
    <dgm:cxn modelId="{C9CF2521-975B-4C4F-9F7C-61ABF09F1454}" type="presParOf" srcId="{35BD1107-E6C4-4714-AA4F-8F78E273C00F}" destId="{D0369B97-E908-47E9-8A7A-FBEDCB9E1174}" srcOrd="1" destOrd="0" presId="urn:microsoft.com/office/officeart/2005/8/layout/hierarchy1"/>
    <dgm:cxn modelId="{AF327FCE-A60E-48F4-8D40-AA1B0809CA84}" type="presParOf" srcId="{D0369B97-E908-47E9-8A7A-FBEDCB9E1174}" destId="{945B563E-810B-4FB5-A677-F758DB5EF967}" srcOrd="0" destOrd="0" presId="urn:microsoft.com/office/officeart/2005/8/layout/hierarchy1"/>
    <dgm:cxn modelId="{E5E07639-FE9D-471B-A277-3000404F4717}" type="presParOf" srcId="{945B563E-810B-4FB5-A677-F758DB5EF967}" destId="{DF306B59-C4F1-4E67-9E75-DAD1894519A7}" srcOrd="0" destOrd="0" presId="urn:microsoft.com/office/officeart/2005/8/layout/hierarchy1"/>
    <dgm:cxn modelId="{2C44EE33-8902-496E-96CB-295AB870B43E}" type="presParOf" srcId="{945B563E-810B-4FB5-A677-F758DB5EF967}" destId="{FEAEEE46-4A73-4C76-B895-9AE6D0121238}" srcOrd="1" destOrd="0" presId="urn:microsoft.com/office/officeart/2005/8/layout/hierarchy1"/>
    <dgm:cxn modelId="{2B4B5073-3A0D-4D57-86C6-928FEBE5DB1D}" type="presParOf" srcId="{D0369B97-E908-47E9-8A7A-FBEDCB9E1174}" destId="{57C5117E-6196-450D-B6C3-DD20490A0559}" srcOrd="1" destOrd="0" presId="urn:microsoft.com/office/officeart/2005/8/layout/hierarchy1"/>
    <dgm:cxn modelId="{9DFF93B8-ABED-4F2B-8EB4-22C5E0C8589F}" type="presParOf" srcId="{35BD1107-E6C4-4714-AA4F-8F78E273C00F}" destId="{0E1C23CB-F6B3-4480-B0DF-B6E41F3726E9}" srcOrd="2" destOrd="0" presId="urn:microsoft.com/office/officeart/2005/8/layout/hierarchy1"/>
    <dgm:cxn modelId="{284A030D-E9CD-40A4-84BD-8CFE7F779A4D}" type="presParOf" srcId="{35BD1107-E6C4-4714-AA4F-8F78E273C00F}" destId="{81283CAA-BF2B-48D6-AEE7-5DBBE7D1EC42}" srcOrd="3" destOrd="0" presId="urn:microsoft.com/office/officeart/2005/8/layout/hierarchy1"/>
    <dgm:cxn modelId="{95AE2017-8C1D-4147-BE7C-904F908172A5}" type="presParOf" srcId="{81283CAA-BF2B-48D6-AEE7-5DBBE7D1EC42}" destId="{40254FF4-BCCA-42F5-AB3A-BCD2F3A62BFA}" srcOrd="0" destOrd="0" presId="urn:microsoft.com/office/officeart/2005/8/layout/hierarchy1"/>
    <dgm:cxn modelId="{F80B0FBC-9E47-4C0A-8B04-B910A76211AB}" type="presParOf" srcId="{40254FF4-BCCA-42F5-AB3A-BCD2F3A62BFA}" destId="{B1035F40-A4E1-465F-BF69-169C91ADE9E8}" srcOrd="0" destOrd="0" presId="urn:microsoft.com/office/officeart/2005/8/layout/hierarchy1"/>
    <dgm:cxn modelId="{6969D03E-A023-4586-8F5F-5E28BE67D2C7}" type="presParOf" srcId="{40254FF4-BCCA-42F5-AB3A-BCD2F3A62BFA}" destId="{2AD3D161-88C3-4A4D-A825-3461047F766F}" srcOrd="1" destOrd="0" presId="urn:microsoft.com/office/officeart/2005/8/layout/hierarchy1"/>
    <dgm:cxn modelId="{FC352AD1-A12C-4832-9D12-6BFE21F759A9}" type="presParOf" srcId="{81283CAA-BF2B-48D6-AEE7-5DBBE7D1EC42}" destId="{AF09C500-9CC9-4604-ACBB-06691416D097}" srcOrd="1" destOrd="0" presId="urn:microsoft.com/office/officeart/2005/8/layout/hierarchy1"/>
    <dgm:cxn modelId="{679521AD-3EC6-485C-9B46-09CAD5211256}" type="presParOf" srcId="{35BD1107-E6C4-4714-AA4F-8F78E273C00F}" destId="{AD877824-4C71-449C-B955-55D671B87DAD}" srcOrd="4" destOrd="0" presId="urn:microsoft.com/office/officeart/2005/8/layout/hierarchy1"/>
    <dgm:cxn modelId="{2772ABFD-7306-4C3F-88AD-63F5AC7C0F1C}" type="presParOf" srcId="{35BD1107-E6C4-4714-AA4F-8F78E273C00F}" destId="{D3252073-FBC4-4677-942C-769F23FF5006}" srcOrd="5" destOrd="0" presId="urn:microsoft.com/office/officeart/2005/8/layout/hierarchy1"/>
    <dgm:cxn modelId="{FFB6E8C9-2EEB-4492-91E1-3E185B74C790}" type="presParOf" srcId="{D3252073-FBC4-4677-942C-769F23FF5006}" destId="{2DEC7780-32F4-46DC-9149-D3D09B179450}" srcOrd="0" destOrd="0" presId="urn:microsoft.com/office/officeart/2005/8/layout/hierarchy1"/>
    <dgm:cxn modelId="{92F9D0F3-1412-427A-9F89-DE24CF2EC023}" type="presParOf" srcId="{2DEC7780-32F4-46DC-9149-D3D09B179450}" destId="{BBAADF13-1ACB-497F-8A0E-FA475077E338}" srcOrd="0" destOrd="0" presId="urn:microsoft.com/office/officeart/2005/8/layout/hierarchy1"/>
    <dgm:cxn modelId="{E20D2455-9434-4681-886C-040B7933DE2D}" type="presParOf" srcId="{2DEC7780-32F4-46DC-9149-D3D09B179450}" destId="{845EB47E-E9F8-4EDE-87E4-47F469FD8B10}" srcOrd="1" destOrd="0" presId="urn:microsoft.com/office/officeart/2005/8/layout/hierarchy1"/>
    <dgm:cxn modelId="{3BEA5C2D-E718-450C-BA08-FD5BF70130CE}" type="presParOf" srcId="{D3252073-FBC4-4677-942C-769F23FF5006}" destId="{7D7B6F3C-BBE5-431C-AA96-AF1DAE05981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BB2B8F-BD1C-4503-9C9E-E6D3C100CD9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4F9C5EB-1CFC-43FE-9A4F-AB16F7E3E63A}">
      <dgm:prSet/>
      <dgm:spPr/>
      <dgm:t>
        <a:bodyPr/>
        <a:lstStyle/>
        <a:p>
          <a:r>
            <a:rPr lang="en-US" dirty="0"/>
            <a:t>Properly authorized? (Law, Policies)</a:t>
          </a:r>
        </a:p>
      </dgm:t>
    </dgm:pt>
    <dgm:pt modelId="{08DEBF6A-8B77-42E4-8323-C805D901E35A}" type="parTrans" cxnId="{721E93CE-A17B-4C07-A44E-EE74D85D40C8}">
      <dgm:prSet/>
      <dgm:spPr/>
      <dgm:t>
        <a:bodyPr/>
        <a:lstStyle/>
        <a:p>
          <a:endParaRPr lang="en-US"/>
        </a:p>
      </dgm:t>
    </dgm:pt>
    <dgm:pt modelId="{8581CEDC-4911-416F-8973-C499A1EF8733}" type="sibTrans" cxnId="{721E93CE-A17B-4C07-A44E-EE74D85D40C8}">
      <dgm:prSet/>
      <dgm:spPr/>
      <dgm:t>
        <a:bodyPr/>
        <a:lstStyle/>
        <a:p>
          <a:endParaRPr lang="en-US"/>
        </a:p>
      </dgm:t>
    </dgm:pt>
    <dgm:pt modelId="{A6AFD524-28B0-44F2-8AC4-A51BB3051DE0}">
      <dgm:prSet/>
      <dgm:spPr/>
      <dgm:t>
        <a:bodyPr/>
        <a:lstStyle/>
        <a:p>
          <a:r>
            <a:rPr lang="en-US"/>
            <a:t>Any statutes or policies restricting the operation?</a:t>
          </a:r>
        </a:p>
      </dgm:t>
    </dgm:pt>
    <dgm:pt modelId="{E0FCBF7D-5AF3-459B-89E6-FCC7B856405B}" type="parTrans" cxnId="{5E50007C-139E-45DF-9703-83BD415991EC}">
      <dgm:prSet/>
      <dgm:spPr/>
      <dgm:t>
        <a:bodyPr/>
        <a:lstStyle/>
        <a:p>
          <a:endParaRPr lang="en-US"/>
        </a:p>
      </dgm:t>
    </dgm:pt>
    <dgm:pt modelId="{971752C1-081A-4862-915A-84C7EE889BA0}" type="sibTrans" cxnId="{5E50007C-139E-45DF-9703-83BD415991EC}">
      <dgm:prSet/>
      <dgm:spPr/>
      <dgm:t>
        <a:bodyPr/>
        <a:lstStyle/>
        <a:p>
          <a:endParaRPr lang="en-US"/>
        </a:p>
      </dgm:t>
    </dgm:pt>
    <dgm:pt modelId="{74A381ED-488F-4422-A930-0009531A7AA8}">
      <dgm:prSet/>
      <dgm:spPr/>
      <dgm:t>
        <a:bodyPr/>
        <a:lstStyle/>
        <a:p>
          <a:r>
            <a:rPr lang="en-US" dirty="0"/>
            <a:t>Privacy and civil liberties concerns?</a:t>
          </a:r>
        </a:p>
      </dgm:t>
    </dgm:pt>
    <dgm:pt modelId="{88B9D8CD-4093-49CF-A026-FB0D18BF1CB5}" type="parTrans" cxnId="{631CC293-7614-4C76-A5AD-38DC938D31DF}">
      <dgm:prSet/>
      <dgm:spPr/>
      <dgm:t>
        <a:bodyPr/>
        <a:lstStyle/>
        <a:p>
          <a:endParaRPr lang="en-US"/>
        </a:p>
      </dgm:t>
    </dgm:pt>
    <dgm:pt modelId="{B5D51495-FE17-416F-A218-E86494943BFB}" type="sibTrans" cxnId="{631CC293-7614-4C76-A5AD-38DC938D31DF}">
      <dgm:prSet/>
      <dgm:spPr/>
      <dgm:t>
        <a:bodyPr/>
        <a:lstStyle/>
        <a:p>
          <a:endParaRPr lang="en-US"/>
        </a:p>
      </dgm:t>
    </dgm:pt>
    <dgm:pt modelId="{1A3AC57B-FFAB-4861-A9D9-2BA77DA3CA1A}" type="pres">
      <dgm:prSet presAssocID="{F1BB2B8F-BD1C-4503-9C9E-E6D3C100CD9D}" presName="linear" presStyleCnt="0">
        <dgm:presLayoutVars>
          <dgm:animLvl val="lvl"/>
          <dgm:resizeHandles val="exact"/>
        </dgm:presLayoutVars>
      </dgm:prSet>
      <dgm:spPr/>
    </dgm:pt>
    <dgm:pt modelId="{D7A9E12D-27A5-4E39-BBC5-7DE8222429EF}" type="pres">
      <dgm:prSet presAssocID="{E4F9C5EB-1CFC-43FE-9A4F-AB16F7E3E63A}" presName="parentText" presStyleLbl="node1" presStyleIdx="0" presStyleCnt="3">
        <dgm:presLayoutVars>
          <dgm:chMax val="0"/>
          <dgm:bulletEnabled val="1"/>
        </dgm:presLayoutVars>
      </dgm:prSet>
      <dgm:spPr/>
    </dgm:pt>
    <dgm:pt modelId="{19270944-B851-4129-AF0E-2634E72FE2A4}" type="pres">
      <dgm:prSet presAssocID="{8581CEDC-4911-416F-8973-C499A1EF8733}" presName="spacer" presStyleCnt="0"/>
      <dgm:spPr/>
    </dgm:pt>
    <dgm:pt modelId="{E0CB5894-CC61-4073-984B-3ECD3D19D792}" type="pres">
      <dgm:prSet presAssocID="{A6AFD524-28B0-44F2-8AC4-A51BB3051DE0}" presName="parentText" presStyleLbl="node1" presStyleIdx="1" presStyleCnt="3">
        <dgm:presLayoutVars>
          <dgm:chMax val="0"/>
          <dgm:bulletEnabled val="1"/>
        </dgm:presLayoutVars>
      </dgm:prSet>
      <dgm:spPr/>
    </dgm:pt>
    <dgm:pt modelId="{B8F655F8-C659-439B-8987-E43A3F536CC1}" type="pres">
      <dgm:prSet presAssocID="{971752C1-081A-4862-915A-84C7EE889BA0}" presName="spacer" presStyleCnt="0"/>
      <dgm:spPr/>
    </dgm:pt>
    <dgm:pt modelId="{42595E11-135A-4C0F-BE95-3E4DEF84ABCD}" type="pres">
      <dgm:prSet presAssocID="{74A381ED-488F-4422-A930-0009531A7AA8}" presName="parentText" presStyleLbl="node1" presStyleIdx="2" presStyleCnt="3">
        <dgm:presLayoutVars>
          <dgm:chMax val="0"/>
          <dgm:bulletEnabled val="1"/>
        </dgm:presLayoutVars>
      </dgm:prSet>
      <dgm:spPr/>
    </dgm:pt>
  </dgm:ptLst>
  <dgm:cxnLst>
    <dgm:cxn modelId="{F71B700B-CB08-4CD2-9C84-9F773A04F22B}" type="presOf" srcId="{A6AFD524-28B0-44F2-8AC4-A51BB3051DE0}" destId="{E0CB5894-CC61-4073-984B-3ECD3D19D792}" srcOrd="0" destOrd="0" presId="urn:microsoft.com/office/officeart/2005/8/layout/vList2"/>
    <dgm:cxn modelId="{B112E411-74DE-4612-AC36-B6E7EBD6B8D4}" type="presOf" srcId="{E4F9C5EB-1CFC-43FE-9A4F-AB16F7E3E63A}" destId="{D7A9E12D-27A5-4E39-BBC5-7DE8222429EF}" srcOrd="0" destOrd="0" presId="urn:microsoft.com/office/officeart/2005/8/layout/vList2"/>
    <dgm:cxn modelId="{345A337A-DD43-4500-9FD0-173C09CD2E32}" type="presOf" srcId="{F1BB2B8F-BD1C-4503-9C9E-E6D3C100CD9D}" destId="{1A3AC57B-FFAB-4861-A9D9-2BA77DA3CA1A}" srcOrd="0" destOrd="0" presId="urn:microsoft.com/office/officeart/2005/8/layout/vList2"/>
    <dgm:cxn modelId="{5E50007C-139E-45DF-9703-83BD415991EC}" srcId="{F1BB2B8F-BD1C-4503-9C9E-E6D3C100CD9D}" destId="{A6AFD524-28B0-44F2-8AC4-A51BB3051DE0}" srcOrd="1" destOrd="0" parTransId="{E0FCBF7D-5AF3-459B-89E6-FCC7B856405B}" sibTransId="{971752C1-081A-4862-915A-84C7EE889BA0}"/>
    <dgm:cxn modelId="{631CC293-7614-4C76-A5AD-38DC938D31DF}" srcId="{F1BB2B8F-BD1C-4503-9C9E-E6D3C100CD9D}" destId="{74A381ED-488F-4422-A930-0009531A7AA8}" srcOrd="2" destOrd="0" parTransId="{88B9D8CD-4093-49CF-A026-FB0D18BF1CB5}" sibTransId="{B5D51495-FE17-416F-A218-E86494943BFB}"/>
    <dgm:cxn modelId="{B902DBAF-03DC-439A-9DC8-DB16A88FBBF9}" type="presOf" srcId="{74A381ED-488F-4422-A930-0009531A7AA8}" destId="{42595E11-135A-4C0F-BE95-3E4DEF84ABCD}" srcOrd="0" destOrd="0" presId="urn:microsoft.com/office/officeart/2005/8/layout/vList2"/>
    <dgm:cxn modelId="{721E93CE-A17B-4C07-A44E-EE74D85D40C8}" srcId="{F1BB2B8F-BD1C-4503-9C9E-E6D3C100CD9D}" destId="{E4F9C5EB-1CFC-43FE-9A4F-AB16F7E3E63A}" srcOrd="0" destOrd="0" parTransId="{08DEBF6A-8B77-42E4-8323-C805D901E35A}" sibTransId="{8581CEDC-4911-416F-8973-C499A1EF8733}"/>
    <dgm:cxn modelId="{F5913367-5222-4769-8A31-DF7A03DF88DB}" type="presParOf" srcId="{1A3AC57B-FFAB-4861-A9D9-2BA77DA3CA1A}" destId="{D7A9E12D-27A5-4E39-BBC5-7DE8222429EF}" srcOrd="0" destOrd="0" presId="urn:microsoft.com/office/officeart/2005/8/layout/vList2"/>
    <dgm:cxn modelId="{9018CA7E-FFD5-46A8-8145-043ADE32D0D0}" type="presParOf" srcId="{1A3AC57B-FFAB-4861-A9D9-2BA77DA3CA1A}" destId="{19270944-B851-4129-AF0E-2634E72FE2A4}" srcOrd="1" destOrd="0" presId="urn:microsoft.com/office/officeart/2005/8/layout/vList2"/>
    <dgm:cxn modelId="{40E465F9-D2F6-4027-94E0-0A3874F83383}" type="presParOf" srcId="{1A3AC57B-FFAB-4861-A9D9-2BA77DA3CA1A}" destId="{E0CB5894-CC61-4073-984B-3ECD3D19D792}" srcOrd="2" destOrd="0" presId="urn:microsoft.com/office/officeart/2005/8/layout/vList2"/>
    <dgm:cxn modelId="{8EA344B3-E49C-44B8-A0AD-E5E4270A18D9}" type="presParOf" srcId="{1A3AC57B-FFAB-4861-A9D9-2BA77DA3CA1A}" destId="{B8F655F8-C659-439B-8987-E43A3F536CC1}" srcOrd="3" destOrd="0" presId="urn:microsoft.com/office/officeart/2005/8/layout/vList2"/>
    <dgm:cxn modelId="{2014BF0D-0B62-4D28-A02D-3464FF1A7BA8}" type="presParOf" srcId="{1A3AC57B-FFAB-4861-A9D9-2BA77DA3CA1A}" destId="{42595E11-135A-4C0F-BE95-3E4DEF84ABC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2DDD85-F880-4B92-9BFB-C284CBA8B0E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AC23DCF-77BB-458D-9D42-5D52C6E8FA33}">
      <dgm:prSet/>
      <dgm:spPr/>
      <dgm:t>
        <a:bodyPr/>
        <a:lstStyle/>
        <a:p>
          <a:r>
            <a:rPr lang="en-US" dirty="0"/>
            <a:t>National/Agency Policies/Directives</a:t>
          </a:r>
        </a:p>
      </dgm:t>
    </dgm:pt>
    <dgm:pt modelId="{88EA3DF0-0002-4365-839A-78F67F2EA5BB}" type="parTrans" cxnId="{901E32C3-1871-43DC-B9A4-7FD585D20588}">
      <dgm:prSet/>
      <dgm:spPr/>
      <dgm:t>
        <a:bodyPr/>
        <a:lstStyle/>
        <a:p>
          <a:endParaRPr lang="en-US"/>
        </a:p>
      </dgm:t>
    </dgm:pt>
    <dgm:pt modelId="{0EB52202-E9F1-469C-94E6-065FB736EDDD}" type="sibTrans" cxnId="{901E32C3-1871-43DC-B9A4-7FD585D20588}">
      <dgm:prSet/>
      <dgm:spPr/>
      <dgm:t>
        <a:bodyPr/>
        <a:lstStyle/>
        <a:p>
          <a:endParaRPr lang="en-US"/>
        </a:p>
      </dgm:t>
    </dgm:pt>
    <dgm:pt modelId="{FE43BF58-78F2-475A-8EF2-B63379394B17}">
      <dgm:prSet/>
      <dgm:spPr/>
      <dgm:t>
        <a:bodyPr/>
        <a:lstStyle/>
        <a:p>
          <a:r>
            <a:rPr lang="en-US" dirty="0"/>
            <a:t>State Positions</a:t>
          </a:r>
        </a:p>
      </dgm:t>
    </dgm:pt>
    <dgm:pt modelId="{F0CD7F53-D9FA-4BD6-A1CC-C5299EF6E1B5}" type="parTrans" cxnId="{F0A19E22-C0F5-4AC3-A327-1D5F9B3D5C48}">
      <dgm:prSet/>
      <dgm:spPr/>
      <dgm:t>
        <a:bodyPr/>
        <a:lstStyle/>
        <a:p>
          <a:endParaRPr lang="en-US"/>
        </a:p>
      </dgm:t>
    </dgm:pt>
    <dgm:pt modelId="{32D90E67-7EC8-4CBB-8939-23F751E740FE}" type="sibTrans" cxnId="{F0A19E22-C0F5-4AC3-A327-1D5F9B3D5C48}">
      <dgm:prSet/>
      <dgm:spPr/>
      <dgm:t>
        <a:bodyPr/>
        <a:lstStyle/>
        <a:p>
          <a:endParaRPr lang="en-US"/>
        </a:p>
      </dgm:t>
    </dgm:pt>
    <dgm:pt modelId="{5C544B25-C2D0-4ADE-A8A4-9904822BE6FE}" type="pres">
      <dgm:prSet presAssocID="{732DDD85-F880-4B92-9BFB-C284CBA8B0E4}" presName="linear" presStyleCnt="0">
        <dgm:presLayoutVars>
          <dgm:animLvl val="lvl"/>
          <dgm:resizeHandles val="exact"/>
        </dgm:presLayoutVars>
      </dgm:prSet>
      <dgm:spPr/>
    </dgm:pt>
    <dgm:pt modelId="{909C7E58-0A12-4B09-B869-B0FE2D1683B0}" type="pres">
      <dgm:prSet presAssocID="{BAC23DCF-77BB-458D-9D42-5D52C6E8FA33}" presName="parentText" presStyleLbl="node1" presStyleIdx="0" presStyleCnt="2">
        <dgm:presLayoutVars>
          <dgm:chMax val="0"/>
          <dgm:bulletEnabled val="1"/>
        </dgm:presLayoutVars>
      </dgm:prSet>
      <dgm:spPr/>
    </dgm:pt>
    <dgm:pt modelId="{FFABE0B3-F76A-4FD0-8B74-3F034A10FFA8}" type="pres">
      <dgm:prSet presAssocID="{0EB52202-E9F1-469C-94E6-065FB736EDDD}" presName="spacer" presStyleCnt="0"/>
      <dgm:spPr/>
    </dgm:pt>
    <dgm:pt modelId="{53579768-8FF5-43AC-AD6F-A9A073BACBF3}" type="pres">
      <dgm:prSet presAssocID="{FE43BF58-78F2-475A-8EF2-B63379394B17}" presName="parentText" presStyleLbl="node1" presStyleIdx="1" presStyleCnt="2">
        <dgm:presLayoutVars>
          <dgm:chMax val="0"/>
          <dgm:bulletEnabled val="1"/>
        </dgm:presLayoutVars>
      </dgm:prSet>
      <dgm:spPr/>
    </dgm:pt>
  </dgm:ptLst>
  <dgm:cxnLst>
    <dgm:cxn modelId="{F99D350B-EC3E-43EC-A7E0-E6DC9F7E821F}" type="presOf" srcId="{732DDD85-F880-4B92-9BFB-C284CBA8B0E4}" destId="{5C544B25-C2D0-4ADE-A8A4-9904822BE6FE}" srcOrd="0" destOrd="0" presId="urn:microsoft.com/office/officeart/2005/8/layout/vList2"/>
    <dgm:cxn modelId="{F0A19E22-C0F5-4AC3-A327-1D5F9B3D5C48}" srcId="{732DDD85-F880-4B92-9BFB-C284CBA8B0E4}" destId="{FE43BF58-78F2-475A-8EF2-B63379394B17}" srcOrd="1" destOrd="0" parTransId="{F0CD7F53-D9FA-4BD6-A1CC-C5299EF6E1B5}" sibTransId="{32D90E67-7EC8-4CBB-8939-23F751E740FE}"/>
    <dgm:cxn modelId="{074EEE2C-BB73-434C-B598-11DDAB2B4C6F}" type="presOf" srcId="{BAC23DCF-77BB-458D-9D42-5D52C6E8FA33}" destId="{909C7E58-0A12-4B09-B869-B0FE2D1683B0}" srcOrd="0" destOrd="0" presId="urn:microsoft.com/office/officeart/2005/8/layout/vList2"/>
    <dgm:cxn modelId="{602B3EB3-B7A1-420B-B801-1113C129479C}" type="presOf" srcId="{FE43BF58-78F2-475A-8EF2-B63379394B17}" destId="{53579768-8FF5-43AC-AD6F-A9A073BACBF3}" srcOrd="0" destOrd="0" presId="urn:microsoft.com/office/officeart/2005/8/layout/vList2"/>
    <dgm:cxn modelId="{901E32C3-1871-43DC-B9A4-7FD585D20588}" srcId="{732DDD85-F880-4B92-9BFB-C284CBA8B0E4}" destId="{BAC23DCF-77BB-458D-9D42-5D52C6E8FA33}" srcOrd="0" destOrd="0" parTransId="{88EA3DF0-0002-4365-839A-78F67F2EA5BB}" sibTransId="{0EB52202-E9F1-469C-94E6-065FB736EDDD}"/>
    <dgm:cxn modelId="{B2D837D1-D329-460C-B35A-6A43902ED97E}" type="presParOf" srcId="{5C544B25-C2D0-4ADE-A8A4-9904822BE6FE}" destId="{909C7E58-0A12-4B09-B869-B0FE2D1683B0}" srcOrd="0" destOrd="0" presId="urn:microsoft.com/office/officeart/2005/8/layout/vList2"/>
    <dgm:cxn modelId="{271BADA8-2482-4021-A859-017F0A387331}" type="presParOf" srcId="{5C544B25-C2D0-4ADE-A8A4-9904822BE6FE}" destId="{FFABE0B3-F76A-4FD0-8B74-3F034A10FFA8}" srcOrd="1" destOrd="0" presId="urn:microsoft.com/office/officeart/2005/8/layout/vList2"/>
    <dgm:cxn modelId="{1C55F7F6-B7A3-4499-A8BA-638A5FE08183}" type="presParOf" srcId="{5C544B25-C2D0-4ADE-A8A4-9904822BE6FE}" destId="{53579768-8FF5-43AC-AD6F-A9A073BACBF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A89C5-AAC1-497D-A25B-DE9F463343B3}">
      <dsp:nvSpPr>
        <dsp:cNvPr id="0" name=""/>
        <dsp:cNvSpPr/>
      </dsp:nvSpPr>
      <dsp:spPr>
        <a:xfrm>
          <a:off x="2667" y="0"/>
          <a:ext cx="2795810" cy="450508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b="1" u="sng" kern="1200" dirty="0">
              <a:solidFill>
                <a:srgbClr val="00B050"/>
              </a:solidFill>
              <a:latin typeface="Arial" panose="020B0604020202020204" pitchFamily="34" charset="0"/>
              <a:cs typeface="Arial" panose="020B0604020202020204" pitchFamily="34" charset="0"/>
            </a:rPr>
            <a:t>DODIN</a:t>
          </a:r>
        </a:p>
        <a:p>
          <a:pPr marL="114300" lvl="1" indent="-114300" algn="l" defTabSz="622300">
            <a:lnSpc>
              <a:spcPct val="90000"/>
            </a:lnSpc>
            <a:spcBef>
              <a:spcPct val="0"/>
            </a:spcBef>
            <a:spcAft>
              <a:spcPct val="15000"/>
            </a:spcAft>
            <a:buChar char="•"/>
          </a:pPr>
          <a:r>
            <a:rPr lang="en-US" sz="1400" i="1" kern="1200" dirty="0">
              <a:latin typeface="Arial" panose="020B0604020202020204" pitchFamily="34" charset="0"/>
              <a:cs typeface="Arial" panose="020B0604020202020204" pitchFamily="34" charset="0"/>
            </a:rPr>
            <a:t>Inside</a:t>
          </a:r>
          <a:r>
            <a:rPr lang="en-US" sz="1400" kern="1200" dirty="0">
              <a:latin typeface="Arial" panose="020B0604020202020204" pitchFamily="34" charset="0"/>
              <a:cs typeface="Arial" panose="020B0604020202020204" pitchFamily="34" charset="0"/>
            </a:rPr>
            <a:t> DOD Network</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Network focused</a:t>
          </a:r>
          <a:endParaRPr lang="en-US" sz="1400" i="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Contract/Banners</a:t>
          </a:r>
          <a:endParaRPr lang="en-US" sz="1400" i="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E.g., Anti-Virus Software / Network construction</a:t>
          </a:r>
        </a:p>
      </dsp:txBody>
      <dsp:txXfrm>
        <a:off x="2667" y="1802032"/>
        <a:ext cx="2795810" cy="1802032"/>
      </dsp:txXfrm>
    </dsp:sp>
    <dsp:sp modelId="{8E54BCCF-6127-4695-8036-7EF4FC30ED5E}">
      <dsp:nvSpPr>
        <dsp:cNvPr id="0" name=""/>
        <dsp:cNvSpPr/>
      </dsp:nvSpPr>
      <dsp:spPr>
        <a:xfrm>
          <a:off x="647116" y="78130"/>
          <a:ext cx="1500191" cy="1500191"/>
        </a:xfrm>
        <a:prstGeom prst="ellipse">
          <a:avLst/>
        </a:prstGeom>
        <a:blipFill rotWithShape="1">
          <a:blip xmlns:r="http://schemas.openxmlformats.org/officeDocument/2006/relationships" r:embed="rId1"/>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FAC1076F-C9BD-4C13-9A97-44221D61D3DC}">
      <dsp:nvSpPr>
        <dsp:cNvPr id="0" name=""/>
        <dsp:cNvSpPr/>
      </dsp:nvSpPr>
      <dsp:spPr>
        <a:xfrm>
          <a:off x="2882351" y="0"/>
          <a:ext cx="2795810" cy="450508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b="1" u="sng" kern="1200" dirty="0">
              <a:solidFill>
                <a:srgbClr val="FFFF00"/>
              </a:solidFill>
              <a:latin typeface="Arial" panose="020B0604020202020204" pitchFamily="34" charset="0"/>
              <a:cs typeface="Arial" panose="020B0604020202020204" pitchFamily="34" charset="0"/>
            </a:rPr>
            <a:t>DCO-IDM (CPTs)</a:t>
          </a:r>
        </a:p>
        <a:p>
          <a:pPr marL="114300" lvl="1" indent="-114300" algn="l" defTabSz="622300">
            <a:lnSpc>
              <a:spcPct val="90000"/>
            </a:lnSpc>
            <a:spcBef>
              <a:spcPct val="0"/>
            </a:spcBef>
            <a:spcAft>
              <a:spcPct val="15000"/>
            </a:spcAft>
            <a:buChar char="•"/>
          </a:pPr>
          <a:r>
            <a:rPr lang="en-US" sz="1400" b="0" kern="1200" dirty="0">
              <a:latin typeface="Arial" panose="020B0604020202020204" pitchFamily="34" charset="0"/>
              <a:cs typeface="Arial" panose="020B0604020202020204" pitchFamily="34" charset="0"/>
            </a:rPr>
            <a:t>Defensive operations in which authorized defense actions occur within the defended portion of cyberspace. </a:t>
          </a:r>
        </a:p>
        <a:p>
          <a:pPr marL="114300" lvl="1" indent="-114300" algn="l" defTabSz="622300">
            <a:lnSpc>
              <a:spcPct val="90000"/>
            </a:lnSpc>
            <a:spcBef>
              <a:spcPct val="0"/>
            </a:spcBef>
            <a:spcAft>
              <a:spcPct val="15000"/>
            </a:spcAft>
            <a:buChar char="•"/>
          </a:pPr>
          <a:r>
            <a:rPr lang="en-US" sz="1400" b="0" kern="1200" dirty="0">
              <a:latin typeface="Arial" panose="020B0604020202020204" pitchFamily="34" charset="0"/>
              <a:cs typeface="Arial" panose="020B0604020202020204" pitchFamily="34" charset="0"/>
            </a:rPr>
            <a:t>Within the DoD network</a:t>
          </a:r>
        </a:p>
        <a:p>
          <a:pPr marL="114300" lvl="1" indent="-114300" algn="l" defTabSz="622300">
            <a:lnSpc>
              <a:spcPct val="90000"/>
            </a:lnSpc>
            <a:spcBef>
              <a:spcPct val="0"/>
            </a:spcBef>
            <a:spcAft>
              <a:spcPct val="15000"/>
            </a:spcAft>
            <a:buChar char="•"/>
          </a:pPr>
          <a:r>
            <a:rPr lang="en-US" sz="1400" b="0" kern="1200" dirty="0">
              <a:latin typeface="Arial" panose="020B0604020202020204" pitchFamily="34" charset="0"/>
              <a:cs typeface="Arial" panose="020B0604020202020204" pitchFamily="34" charset="0"/>
            </a:rPr>
            <a:t>Domestic Law </a:t>
          </a:r>
        </a:p>
        <a:p>
          <a:pPr marL="114300" lvl="1" indent="-114300" algn="l" defTabSz="622300">
            <a:lnSpc>
              <a:spcPct val="90000"/>
            </a:lnSpc>
            <a:spcBef>
              <a:spcPct val="0"/>
            </a:spcBef>
            <a:spcAft>
              <a:spcPct val="15000"/>
            </a:spcAft>
            <a:buChar char="•"/>
          </a:pPr>
          <a:r>
            <a:rPr lang="en-US" sz="1400" b="0" kern="1200" dirty="0">
              <a:latin typeface="Arial" panose="020B0604020202020204" pitchFamily="34" charset="0"/>
              <a:cs typeface="Arial" panose="020B0604020202020204" pitchFamily="34" charset="0"/>
            </a:rPr>
            <a:t>E.g., Seeking/Removing Insider Threat</a:t>
          </a:r>
        </a:p>
      </dsp:txBody>
      <dsp:txXfrm>
        <a:off x="2882351" y="1802032"/>
        <a:ext cx="2795810" cy="1802032"/>
      </dsp:txXfrm>
    </dsp:sp>
    <dsp:sp modelId="{52DFE227-D38F-456D-823B-78DF6E24E445}">
      <dsp:nvSpPr>
        <dsp:cNvPr id="0" name=""/>
        <dsp:cNvSpPr/>
      </dsp:nvSpPr>
      <dsp:spPr>
        <a:xfrm>
          <a:off x="3530160" y="125581"/>
          <a:ext cx="1500191" cy="1500191"/>
        </a:xfrm>
        <a:prstGeom prst="ellipse">
          <a:avLst/>
        </a:prstGeom>
        <a:blipFill rotWithShape="1">
          <a:blip xmlns:r="http://schemas.openxmlformats.org/officeDocument/2006/relationships" r:embed="rId2"/>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F1736F3C-C58B-42D2-A9F1-B030BC161265}">
      <dsp:nvSpPr>
        <dsp:cNvPr id="0" name=""/>
        <dsp:cNvSpPr/>
      </dsp:nvSpPr>
      <dsp:spPr>
        <a:xfrm>
          <a:off x="5762036" y="0"/>
          <a:ext cx="2795810" cy="450508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b="1" u="sng" kern="1200" dirty="0">
              <a:solidFill>
                <a:srgbClr val="FFC000"/>
              </a:solidFill>
              <a:latin typeface="Arial" panose="020B0604020202020204" pitchFamily="34" charset="0"/>
              <a:cs typeface="Arial" panose="020B0604020202020204" pitchFamily="34" charset="0"/>
            </a:rPr>
            <a:t>DCO-RA (NMTs)</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Defensive operations that are taken external to the defended network without or without the permission of the owner of the affected system</a:t>
          </a:r>
          <a:r>
            <a:rPr lang="en-US" sz="1400" kern="1200" dirty="0"/>
            <a:t>.</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Domestic / </a:t>
          </a:r>
          <a:r>
            <a:rPr lang="en-US" sz="1400" i="1" kern="1200" dirty="0">
              <a:latin typeface="Arial" panose="020B0604020202020204" pitchFamily="34" charset="0"/>
              <a:cs typeface="Arial" panose="020B0604020202020204" pitchFamily="34" charset="0"/>
            </a:rPr>
            <a:t>I-Law</a:t>
          </a:r>
        </a:p>
        <a:p>
          <a:pPr marL="114300" lvl="1" indent="-114300" algn="l" defTabSz="622300">
            <a:lnSpc>
              <a:spcPct val="90000"/>
            </a:lnSpc>
            <a:spcBef>
              <a:spcPct val="0"/>
            </a:spcBef>
            <a:spcAft>
              <a:spcPct val="15000"/>
            </a:spcAft>
            <a:buChar char="•"/>
          </a:pPr>
          <a:r>
            <a:rPr lang="en-US" sz="1400" b="0" kern="1200" dirty="0">
              <a:latin typeface="Arial" panose="020B0604020202020204" pitchFamily="34" charset="0"/>
              <a:cs typeface="Arial" panose="020B0604020202020204" pitchFamily="34" charset="0"/>
            </a:rPr>
            <a:t>E.g., Stopping an attack before it happens</a:t>
          </a:r>
          <a:endParaRPr lang="en-US" sz="1400" b="0" i="1" kern="1200" dirty="0">
            <a:latin typeface="Arial" panose="020B0604020202020204" pitchFamily="34" charset="0"/>
            <a:cs typeface="Arial" panose="020B0604020202020204" pitchFamily="34" charset="0"/>
          </a:endParaRPr>
        </a:p>
      </dsp:txBody>
      <dsp:txXfrm>
        <a:off x="5762036" y="1802032"/>
        <a:ext cx="2795810" cy="1802032"/>
      </dsp:txXfrm>
    </dsp:sp>
    <dsp:sp modelId="{8CDFC7D4-C3D0-4944-85F6-CA20C29AA795}">
      <dsp:nvSpPr>
        <dsp:cNvPr id="0" name=""/>
        <dsp:cNvSpPr/>
      </dsp:nvSpPr>
      <dsp:spPr>
        <a:xfrm>
          <a:off x="6409845" y="78130"/>
          <a:ext cx="1500191" cy="1500191"/>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032" t="1295" r="-58754" b="-1295"/>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C878116-C9AF-4283-8434-CFB370B3198B}">
      <dsp:nvSpPr>
        <dsp:cNvPr id="0" name=""/>
        <dsp:cNvSpPr/>
      </dsp:nvSpPr>
      <dsp:spPr>
        <a:xfrm>
          <a:off x="8641720" y="0"/>
          <a:ext cx="2795810" cy="450508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b="1" u="sng" kern="1200" dirty="0">
              <a:solidFill>
                <a:srgbClr val="FF0000"/>
              </a:solidFill>
              <a:latin typeface="Arial" panose="020B0604020202020204" pitchFamily="34" charset="0"/>
              <a:cs typeface="Arial" panose="020B0604020202020204" pitchFamily="34" charset="0"/>
            </a:rPr>
            <a:t>OCO</a:t>
          </a:r>
        </a:p>
        <a:p>
          <a:pPr marL="114300" lvl="1" indent="-114300" algn="l" defTabSz="622300">
            <a:lnSpc>
              <a:spcPct val="90000"/>
            </a:lnSpc>
            <a:spcBef>
              <a:spcPct val="0"/>
            </a:spcBef>
            <a:spcAft>
              <a:spcPct val="15000"/>
            </a:spcAft>
            <a:buChar char="•"/>
          </a:pPr>
          <a:r>
            <a:rPr lang="en-US" sz="1400" i="0" kern="1200" dirty="0">
              <a:latin typeface="Arial" panose="020B0604020202020204" pitchFamily="34" charset="0"/>
              <a:cs typeface="Arial" panose="020B0604020202020204" pitchFamily="34" charset="0"/>
            </a:rPr>
            <a:t>Outside</a:t>
          </a:r>
          <a:r>
            <a:rPr lang="en-US" sz="1400" kern="1200" dirty="0">
              <a:latin typeface="Arial" panose="020B0604020202020204" pitchFamily="34" charset="0"/>
              <a:cs typeface="Arial" panose="020B0604020202020204" pitchFamily="34" charset="0"/>
            </a:rPr>
            <a:t> DOD Network</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Specific Threat</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Domestic / I-Law / </a:t>
          </a:r>
          <a:r>
            <a:rPr lang="en-US" sz="1400" i="1" kern="1200" dirty="0">
              <a:latin typeface="Arial" panose="020B0604020202020204" pitchFamily="34" charset="0"/>
              <a:cs typeface="Arial" panose="020B0604020202020204" pitchFamily="34" charset="0"/>
            </a:rPr>
            <a:t>LOAC</a:t>
          </a: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E.g., Shutting down enemy network prior to attack</a:t>
          </a:r>
        </a:p>
      </dsp:txBody>
      <dsp:txXfrm>
        <a:off x="8641720" y="1802032"/>
        <a:ext cx="2795810" cy="1802032"/>
      </dsp:txXfrm>
    </dsp:sp>
    <dsp:sp modelId="{8FD5A950-C90D-41FC-969F-8B5EA08B96E9}">
      <dsp:nvSpPr>
        <dsp:cNvPr id="0" name=""/>
        <dsp:cNvSpPr/>
      </dsp:nvSpPr>
      <dsp:spPr>
        <a:xfrm>
          <a:off x="9292890" y="78130"/>
          <a:ext cx="1500191" cy="1500191"/>
        </a:xfrm>
        <a:prstGeom prst="ellipse">
          <a:avLst/>
        </a:prstGeom>
        <a:blipFill dpi="0" rotWithShape="1">
          <a:blip xmlns:r="http://schemas.openxmlformats.org/officeDocument/2006/relationships" r:embed="rId4" cstate="print">
            <a:extLst>
              <a:ext uri="{28A0092B-C50C-407E-A947-70E740481C1C}">
                <a14:useLocalDpi xmlns:a14="http://schemas.microsoft.com/office/drawing/2010/main" val="0"/>
              </a:ext>
            </a:extLst>
          </a:blip>
          <a:srcRect/>
          <a:stretch>
            <a:fillRect l="-48312" t="-648" r="-1688" b="648"/>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A592D934-BC7A-4686-81FC-A1493D0041F7}">
      <dsp:nvSpPr>
        <dsp:cNvPr id="0" name=""/>
        <dsp:cNvSpPr/>
      </dsp:nvSpPr>
      <dsp:spPr>
        <a:xfrm>
          <a:off x="552017" y="3829318"/>
          <a:ext cx="10524982" cy="675762"/>
        </a:xfrm>
        <a:prstGeom prst="leftRightArrow">
          <a:avLst/>
        </a:prstGeom>
        <a:blipFill rotWithShape="0">
          <a:blip xmlns:r="http://schemas.openxmlformats.org/officeDocument/2006/relationships" r:embed="rId5"/>
          <a:srcRect/>
          <a:stretch>
            <a:fillRect t="-18000" b="-18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77824-4C71-449C-B955-55D671B87DAD}">
      <dsp:nvSpPr>
        <dsp:cNvPr id="0" name=""/>
        <dsp:cNvSpPr/>
      </dsp:nvSpPr>
      <dsp:spPr>
        <a:xfrm>
          <a:off x="5035134" y="1620247"/>
          <a:ext cx="3114098" cy="741014"/>
        </a:xfrm>
        <a:custGeom>
          <a:avLst/>
          <a:gdLst/>
          <a:ahLst/>
          <a:cxnLst/>
          <a:rect l="0" t="0" r="0" b="0"/>
          <a:pathLst>
            <a:path>
              <a:moveTo>
                <a:pt x="0" y="0"/>
              </a:moveTo>
              <a:lnTo>
                <a:pt x="0" y="504979"/>
              </a:lnTo>
              <a:lnTo>
                <a:pt x="3114098" y="504979"/>
              </a:lnTo>
              <a:lnTo>
                <a:pt x="3114098" y="74101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1C23CB-F6B3-4480-B0DF-B6E41F3726E9}">
      <dsp:nvSpPr>
        <dsp:cNvPr id="0" name=""/>
        <dsp:cNvSpPr/>
      </dsp:nvSpPr>
      <dsp:spPr>
        <a:xfrm>
          <a:off x="4989414" y="1620247"/>
          <a:ext cx="91440" cy="741014"/>
        </a:xfrm>
        <a:custGeom>
          <a:avLst/>
          <a:gdLst/>
          <a:ahLst/>
          <a:cxnLst/>
          <a:rect l="0" t="0" r="0" b="0"/>
          <a:pathLst>
            <a:path>
              <a:moveTo>
                <a:pt x="45720" y="0"/>
              </a:moveTo>
              <a:lnTo>
                <a:pt x="45720" y="74101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C6D89F6-2C0C-437F-830A-864849471210}">
      <dsp:nvSpPr>
        <dsp:cNvPr id="0" name=""/>
        <dsp:cNvSpPr/>
      </dsp:nvSpPr>
      <dsp:spPr>
        <a:xfrm>
          <a:off x="1921035" y="1620247"/>
          <a:ext cx="3114098" cy="741014"/>
        </a:xfrm>
        <a:custGeom>
          <a:avLst/>
          <a:gdLst/>
          <a:ahLst/>
          <a:cxnLst/>
          <a:rect l="0" t="0" r="0" b="0"/>
          <a:pathLst>
            <a:path>
              <a:moveTo>
                <a:pt x="3114098" y="0"/>
              </a:moveTo>
              <a:lnTo>
                <a:pt x="3114098" y="504979"/>
              </a:lnTo>
              <a:lnTo>
                <a:pt x="0" y="504979"/>
              </a:lnTo>
              <a:lnTo>
                <a:pt x="0" y="74101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8C1086C-28C5-4CC7-97C7-C00B56213F03}">
      <dsp:nvSpPr>
        <dsp:cNvPr id="0" name=""/>
        <dsp:cNvSpPr/>
      </dsp:nvSpPr>
      <dsp:spPr>
        <a:xfrm>
          <a:off x="3761184" y="2331"/>
          <a:ext cx="2547899" cy="161791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6A2B3B9-E4DF-45D9-97E4-587BF6DF7203}">
      <dsp:nvSpPr>
        <dsp:cNvPr id="0" name=""/>
        <dsp:cNvSpPr/>
      </dsp:nvSpPr>
      <dsp:spPr>
        <a:xfrm>
          <a:off x="4044284" y="271276"/>
          <a:ext cx="2547899" cy="16179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Legal Review</a:t>
          </a:r>
        </a:p>
      </dsp:txBody>
      <dsp:txXfrm>
        <a:off x="4091671" y="318663"/>
        <a:ext cx="2453125" cy="1523141"/>
      </dsp:txXfrm>
    </dsp:sp>
    <dsp:sp modelId="{DF306B59-C4F1-4E67-9E75-DAD1894519A7}">
      <dsp:nvSpPr>
        <dsp:cNvPr id="0" name=""/>
        <dsp:cNvSpPr/>
      </dsp:nvSpPr>
      <dsp:spPr>
        <a:xfrm>
          <a:off x="647085" y="2361261"/>
          <a:ext cx="2547899" cy="16179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EAEEE46-4A73-4C76-B895-9AE6D0121238}">
      <dsp:nvSpPr>
        <dsp:cNvPr id="0" name=""/>
        <dsp:cNvSpPr/>
      </dsp:nvSpPr>
      <dsp:spPr>
        <a:xfrm>
          <a:off x="930185" y="2630206"/>
          <a:ext cx="2547899" cy="16179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U.S. Domestic Law</a:t>
          </a:r>
        </a:p>
      </dsp:txBody>
      <dsp:txXfrm>
        <a:off x="977572" y="2677593"/>
        <a:ext cx="2453125" cy="1523141"/>
      </dsp:txXfrm>
    </dsp:sp>
    <dsp:sp modelId="{B1035F40-A4E1-465F-BF69-169C91ADE9E8}">
      <dsp:nvSpPr>
        <dsp:cNvPr id="0" name=""/>
        <dsp:cNvSpPr/>
      </dsp:nvSpPr>
      <dsp:spPr>
        <a:xfrm>
          <a:off x="3761184" y="2361261"/>
          <a:ext cx="2547899" cy="16179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AD3D161-88C3-4A4D-A825-3461047F766F}">
      <dsp:nvSpPr>
        <dsp:cNvPr id="0" name=""/>
        <dsp:cNvSpPr/>
      </dsp:nvSpPr>
      <dsp:spPr>
        <a:xfrm>
          <a:off x="4044284" y="2630206"/>
          <a:ext cx="2547899" cy="16179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International Law</a:t>
          </a:r>
        </a:p>
      </dsp:txBody>
      <dsp:txXfrm>
        <a:off x="4091671" y="2677593"/>
        <a:ext cx="2453125" cy="1523141"/>
      </dsp:txXfrm>
    </dsp:sp>
    <dsp:sp modelId="{BBAADF13-1ACB-497F-8A0E-FA475077E338}">
      <dsp:nvSpPr>
        <dsp:cNvPr id="0" name=""/>
        <dsp:cNvSpPr/>
      </dsp:nvSpPr>
      <dsp:spPr>
        <a:xfrm>
          <a:off x="6875283" y="2361261"/>
          <a:ext cx="2547899" cy="16179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45EB47E-E9F8-4EDE-87E4-47F469FD8B10}">
      <dsp:nvSpPr>
        <dsp:cNvPr id="0" name=""/>
        <dsp:cNvSpPr/>
      </dsp:nvSpPr>
      <dsp:spPr>
        <a:xfrm>
          <a:off x="7158383" y="2630206"/>
          <a:ext cx="2547899" cy="16179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National and Agency (DoD) Policies and Directives</a:t>
          </a:r>
        </a:p>
      </dsp:txBody>
      <dsp:txXfrm>
        <a:off x="7205770" y="2677593"/>
        <a:ext cx="2453125" cy="15231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9E12D-27A5-4E39-BBC5-7DE8222429EF}">
      <dsp:nvSpPr>
        <dsp:cNvPr id="0" name=""/>
        <dsp:cNvSpPr/>
      </dsp:nvSpPr>
      <dsp:spPr>
        <a:xfrm>
          <a:off x="0" y="51133"/>
          <a:ext cx="6046132" cy="14320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Properly authorized? (Law, Policies)</a:t>
          </a:r>
        </a:p>
      </dsp:txBody>
      <dsp:txXfrm>
        <a:off x="69908" y="121041"/>
        <a:ext cx="5906316" cy="1292264"/>
      </dsp:txXfrm>
    </dsp:sp>
    <dsp:sp modelId="{E0CB5894-CC61-4073-984B-3ECD3D19D792}">
      <dsp:nvSpPr>
        <dsp:cNvPr id="0" name=""/>
        <dsp:cNvSpPr/>
      </dsp:nvSpPr>
      <dsp:spPr>
        <a:xfrm>
          <a:off x="0" y="1586893"/>
          <a:ext cx="6046132" cy="143208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Any statutes or policies restricting the operation?</a:t>
          </a:r>
        </a:p>
      </dsp:txBody>
      <dsp:txXfrm>
        <a:off x="69908" y="1656801"/>
        <a:ext cx="5906316" cy="1292264"/>
      </dsp:txXfrm>
    </dsp:sp>
    <dsp:sp modelId="{42595E11-135A-4C0F-BE95-3E4DEF84ABCD}">
      <dsp:nvSpPr>
        <dsp:cNvPr id="0" name=""/>
        <dsp:cNvSpPr/>
      </dsp:nvSpPr>
      <dsp:spPr>
        <a:xfrm>
          <a:off x="0" y="3122652"/>
          <a:ext cx="6046132" cy="143208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Privacy and civil liberties concerns?</a:t>
          </a:r>
        </a:p>
      </dsp:txBody>
      <dsp:txXfrm>
        <a:off x="69908" y="3192560"/>
        <a:ext cx="5906316" cy="12922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C7E58-0A12-4B09-B869-B0FE2D1683B0}">
      <dsp:nvSpPr>
        <dsp:cNvPr id="0" name=""/>
        <dsp:cNvSpPr/>
      </dsp:nvSpPr>
      <dsp:spPr>
        <a:xfrm>
          <a:off x="0" y="35832"/>
          <a:ext cx="6046132" cy="21879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n-US" sz="5500" kern="1200" dirty="0"/>
            <a:t>National/Agency Policies/Directives</a:t>
          </a:r>
        </a:p>
      </dsp:txBody>
      <dsp:txXfrm>
        <a:off x="106804" y="142636"/>
        <a:ext cx="5832524" cy="1974292"/>
      </dsp:txXfrm>
    </dsp:sp>
    <dsp:sp modelId="{53579768-8FF5-43AC-AD6F-A9A073BACBF3}">
      <dsp:nvSpPr>
        <dsp:cNvPr id="0" name=""/>
        <dsp:cNvSpPr/>
      </dsp:nvSpPr>
      <dsp:spPr>
        <a:xfrm>
          <a:off x="0" y="2382132"/>
          <a:ext cx="6046132" cy="218790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n-US" sz="5500" kern="1200" dirty="0"/>
            <a:t>State Positions</a:t>
          </a:r>
        </a:p>
      </dsp:txBody>
      <dsp:txXfrm>
        <a:off x="106804" y="2488936"/>
        <a:ext cx="5832524" cy="197429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C882E-A4E5-4A9D-A50A-C72099C36BD5}"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EFFB2-571A-433A-846E-49B287C0A32A}" type="slidenum">
              <a:rPr lang="en-US" smtClean="0"/>
              <a:t>‹#›</a:t>
            </a:fld>
            <a:endParaRPr lang="en-US"/>
          </a:p>
        </p:txBody>
      </p:sp>
    </p:spTree>
    <p:extLst>
      <p:ext uri="{BB962C8B-B14F-4D97-AF65-F5344CB8AC3E}">
        <p14:creationId xmlns:p14="http://schemas.microsoft.com/office/powerpoint/2010/main" val="31834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43EC9C-7521-4778-BAB4-1EF521CA69A6}" type="slidenum">
              <a:rPr lang="en-US" smtClean="0"/>
              <a:t>3</a:t>
            </a:fld>
            <a:endParaRPr lang="en-US"/>
          </a:p>
        </p:txBody>
      </p:sp>
    </p:spTree>
    <p:extLst>
      <p:ext uri="{BB962C8B-B14F-4D97-AF65-F5344CB8AC3E}">
        <p14:creationId xmlns:p14="http://schemas.microsoft.com/office/powerpoint/2010/main" val="256234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43EC9C-7521-4778-BAB4-1EF521CA69A6}" type="slidenum">
              <a:rPr lang="en-US" smtClean="0"/>
              <a:t>4</a:t>
            </a:fld>
            <a:endParaRPr lang="en-US"/>
          </a:p>
        </p:txBody>
      </p:sp>
    </p:spTree>
    <p:extLst>
      <p:ext uri="{BB962C8B-B14F-4D97-AF65-F5344CB8AC3E}">
        <p14:creationId xmlns:p14="http://schemas.microsoft.com/office/powerpoint/2010/main" val="364468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DCO-IDM</a:t>
            </a:r>
            <a:r>
              <a:rPr lang="en-US" dirty="0"/>
              <a:t>: Internal Defensive Measures</a:t>
            </a:r>
          </a:p>
          <a:p>
            <a:r>
              <a:rPr lang="en-US" b="1" dirty="0"/>
              <a:t>CPT</a:t>
            </a:r>
            <a:r>
              <a:rPr lang="en-US" dirty="0"/>
              <a:t>:</a:t>
            </a:r>
            <a:r>
              <a:rPr lang="en-US" baseline="0" dirty="0"/>
              <a:t> C</a:t>
            </a:r>
            <a:r>
              <a:rPr lang="en-US" dirty="0"/>
              <a:t>yber Protection Teams</a:t>
            </a:r>
          </a:p>
          <a:p>
            <a:r>
              <a:rPr lang="en-US" b="1" dirty="0"/>
              <a:t>DCO-RA</a:t>
            </a:r>
            <a:r>
              <a:rPr lang="en-US" dirty="0"/>
              <a:t>: Responsive Actions</a:t>
            </a:r>
          </a:p>
          <a:p>
            <a:r>
              <a:rPr lang="en-US" b="1" dirty="0"/>
              <a:t>NMT</a:t>
            </a:r>
            <a:r>
              <a:rPr lang="en-US" dirty="0"/>
              <a:t>: National Mission Teams</a:t>
            </a:r>
          </a:p>
          <a:p>
            <a:endParaRPr lang="en-US" dirty="0"/>
          </a:p>
          <a:p>
            <a:r>
              <a:rPr lang="en-US" b="1" dirty="0"/>
              <a:t>DODIN Operations. </a:t>
            </a:r>
            <a:r>
              <a:rPr lang="en-US" dirty="0"/>
              <a:t>The DODIN operations mission includes operational actions taken to secure, configure, operate, extend, maintain, and sustain DOD cyberspace and to create and preserve the confidentiality, availability, and integrity of the DODIN.</a:t>
            </a:r>
          </a:p>
          <a:p>
            <a:endParaRPr lang="en-US" b="1" dirty="0"/>
          </a:p>
          <a:p>
            <a:r>
              <a:rPr lang="en-US" b="1" dirty="0"/>
              <a:t>DCO. </a:t>
            </a:r>
            <a:r>
              <a:rPr lang="en-US" dirty="0"/>
              <a:t>DCO missions are executed to defend the DODIN, or other cyberspace DOD cyberspace forces have been ordered to defend, from active threats in cyberspace.</a:t>
            </a:r>
          </a:p>
          <a:p>
            <a:endParaRPr lang="en-US" b="1" dirty="0"/>
          </a:p>
          <a:p>
            <a:r>
              <a:rPr lang="en-US" b="1" dirty="0"/>
              <a:t>OCO. </a:t>
            </a:r>
            <a:r>
              <a:rPr lang="en-US" dirty="0"/>
              <a:t>OCO are CO missions intended to project power in and through foreign cyberspace through actions taken in support of CCDR or national objectives.</a:t>
            </a:r>
          </a:p>
          <a:p>
            <a:endParaRPr lang="en-US" dirty="0"/>
          </a:p>
        </p:txBody>
      </p:sp>
      <p:sp>
        <p:nvSpPr>
          <p:cNvPr id="4" name="Slide Number Placeholder 3"/>
          <p:cNvSpPr>
            <a:spLocks noGrp="1"/>
          </p:cNvSpPr>
          <p:nvPr>
            <p:ph type="sldNum" sz="quarter" idx="5"/>
          </p:nvPr>
        </p:nvSpPr>
        <p:spPr/>
        <p:txBody>
          <a:bodyPr/>
          <a:lstStyle/>
          <a:p>
            <a:fld id="{CD43EC9C-7521-4778-BAB4-1EF521CA69A6}" type="slidenum">
              <a:rPr lang="en-US" smtClean="0"/>
              <a:t>6</a:t>
            </a:fld>
            <a:endParaRPr lang="en-US"/>
          </a:p>
        </p:txBody>
      </p:sp>
    </p:spTree>
    <p:extLst>
      <p:ext uri="{BB962C8B-B14F-4D97-AF65-F5344CB8AC3E}">
        <p14:creationId xmlns:p14="http://schemas.microsoft.com/office/powerpoint/2010/main" val="335056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legal reviews for OCOs, there are three elements that are included: US Domestic Law, International law, and Policy</a:t>
            </a:r>
          </a:p>
        </p:txBody>
      </p:sp>
      <p:sp>
        <p:nvSpPr>
          <p:cNvPr id="4" name="Slide Number Placeholder 3"/>
          <p:cNvSpPr>
            <a:spLocks noGrp="1"/>
          </p:cNvSpPr>
          <p:nvPr>
            <p:ph type="sldNum" sz="quarter" idx="5"/>
          </p:nvPr>
        </p:nvSpPr>
        <p:spPr/>
        <p:txBody>
          <a:bodyPr/>
          <a:lstStyle/>
          <a:p>
            <a:fld id="{465EFFB2-571A-433A-846E-49B287C0A32A}" type="slidenum">
              <a:rPr lang="en-US" smtClean="0"/>
              <a:t>7</a:t>
            </a:fld>
            <a:endParaRPr lang="en-US"/>
          </a:p>
        </p:txBody>
      </p:sp>
    </p:spTree>
    <p:extLst>
      <p:ext uri="{BB962C8B-B14F-4D97-AF65-F5344CB8AC3E}">
        <p14:creationId xmlns:p14="http://schemas.microsoft.com/office/powerpoint/2010/main" val="38186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ask if something is properly authorized, we are asking whether congress and/or the president has authorized us to do this thing. What title 10 authority is there to conduct this operation. Are there are domestic statutes that may limit the operation, or how we are seeking to execute the operation? And finally, do we have any constitutional concerns (1</a:t>
            </a:r>
            <a:r>
              <a:rPr lang="en-US" baseline="30000" dirty="0"/>
              <a:t>st</a:t>
            </a:r>
            <a:r>
              <a:rPr lang="en-US" dirty="0"/>
              <a:t> or 4</a:t>
            </a:r>
            <a:r>
              <a:rPr lang="en-US" baseline="30000" dirty="0"/>
              <a:t>th</a:t>
            </a:r>
            <a:r>
              <a:rPr lang="en-US" dirty="0"/>
              <a:t> amendment) ?</a:t>
            </a:r>
          </a:p>
        </p:txBody>
      </p:sp>
      <p:sp>
        <p:nvSpPr>
          <p:cNvPr id="4" name="Slide Number Placeholder 3"/>
          <p:cNvSpPr>
            <a:spLocks noGrp="1"/>
          </p:cNvSpPr>
          <p:nvPr>
            <p:ph type="sldNum" sz="quarter" idx="5"/>
          </p:nvPr>
        </p:nvSpPr>
        <p:spPr/>
        <p:txBody>
          <a:bodyPr/>
          <a:lstStyle/>
          <a:p>
            <a:fld id="{465EFFB2-571A-433A-846E-49B287C0A32A}" type="slidenum">
              <a:rPr lang="en-US" smtClean="0"/>
              <a:t>8</a:t>
            </a:fld>
            <a:endParaRPr lang="en-US"/>
          </a:p>
        </p:txBody>
      </p:sp>
    </p:spTree>
    <p:extLst>
      <p:ext uri="{BB962C8B-B14F-4D97-AF65-F5344CB8AC3E}">
        <p14:creationId xmlns:p14="http://schemas.microsoft.com/office/powerpoint/2010/main" val="408687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an international law perspective, many tenants of public international law apply to aspects of offensive cyber operations. </a:t>
            </a:r>
          </a:p>
        </p:txBody>
      </p:sp>
      <p:sp>
        <p:nvSpPr>
          <p:cNvPr id="4" name="Slide Number Placeholder 3"/>
          <p:cNvSpPr>
            <a:spLocks noGrp="1"/>
          </p:cNvSpPr>
          <p:nvPr>
            <p:ph type="sldNum" sz="quarter" idx="5"/>
          </p:nvPr>
        </p:nvSpPr>
        <p:spPr/>
        <p:txBody>
          <a:bodyPr/>
          <a:lstStyle/>
          <a:p>
            <a:fld id="{465EFFB2-571A-433A-846E-49B287C0A32A}" type="slidenum">
              <a:rPr lang="en-US" smtClean="0"/>
              <a:t>9</a:t>
            </a:fld>
            <a:endParaRPr lang="en-US"/>
          </a:p>
        </p:txBody>
      </p:sp>
    </p:spTree>
    <p:extLst>
      <p:ext uri="{BB962C8B-B14F-4D97-AF65-F5344CB8AC3E}">
        <p14:creationId xmlns:p14="http://schemas.microsoft.com/office/powerpoint/2010/main" val="381624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5EFFB2-571A-433A-846E-49B287C0A32A}" type="slidenum">
              <a:rPr lang="en-US" smtClean="0"/>
              <a:t>10</a:t>
            </a:fld>
            <a:endParaRPr lang="en-US"/>
          </a:p>
        </p:txBody>
      </p:sp>
    </p:spTree>
    <p:extLst>
      <p:ext uri="{BB962C8B-B14F-4D97-AF65-F5344CB8AC3E}">
        <p14:creationId xmlns:p14="http://schemas.microsoft.com/office/powerpoint/2010/main" val="367707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111A6-B05B-5D3A-B24A-A7F1A5B444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DBF40-6E03-10DF-DF4F-AE0DB77582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9EE070-6ECC-79A0-AC9A-E1F2497D096C}"/>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43B0B95D-CF7B-B73B-6D1E-4978F9770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FB862-2987-0918-6D67-F82494F4178A}"/>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346521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96E7-0668-B8E3-1A04-89F0E26E49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CC9F94-E3A0-5F2B-6D1C-DE56917C1C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012F4-3F47-2BA0-62C3-FF88D3284E9A}"/>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F70E3556-7FEF-D837-D8D4-8D3E11C85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C11E8-5672-5F91-2069-43E6E43CDF95}"/>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89873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2F4A8-4B2F-EE69-D700-F2CA41585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298B6A-91A2-D07D-C44A-40601581CD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7575A-1B71-0109-CE5C-50849A0E393C}"/>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59126EE2-DA92-7618-50AB-2BAE12CF9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EA017-F174-496D-5B0D-C875897444C6}"/>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408069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80775"/>
            <a:ext cx="10363200" cy="369332"/>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3"/>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74107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675">
                <a:latin typeface="Arial" pitchFamily="34" charset="0"/>
                <a:cs typeface="Arial" pitchFamily="34" charset="0"/>
              </a:rPr>
              <a:pPr algn="r" eaLnBrk="0" hangingPunct="0">
                <a:defRPr/>
              </a:pPr>
              <a:t>‹#›</a:t>
            </a:fld>
            <a:endParaRPr lang="en-US" sz="675" dirty="0">
              <a:latin typeface="Arial" pitchFamily="34" charset="0"/>
              <a:cs typeface="Arial" pitchFamily="34" charset="0"/>
            </a:endParaRPr>
          </a:p>
        </p:txBody>
      </p:sp>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1800">
                <a:solidFill>
                  <a:schemeClr val="tx1"/>
                </a:solidFill>
                <a:latin typeface="Arial" pitchFamily="34" charset="0"/>
                <a:cs typeface="Arial" pitchFamily="34" charset="0"/>
              </a:defRPr>
            </a:lvl1pPr>
            <a:lvl2pPr>
              <a:buClrTx/>
              <a:buFont typeface="Arial" pitchFamily="34" charset="0"/>
              <a:buChar char="−"/>
              <a:defRPr sz="1350">
                <a:solidFill>
                  <a:schemeClr val="tx1"/>
                </a:solidFill>
                <a:latin typeface="Arial" pitchFamily="34" charset="0"/>
                <a:cs typeface="Arial" pitchFamily="34" charset="0"/>
              </a:defRPr>
            </a:lvl2pPr>
            <a:lvl3pPr>
              <a:buClrTx/>
              <a:buFont typeface="Arial" pitchFamily="34" charset="0"/>
              <a:buChar char="−"/>
              <a:defRPr sz="1350">
                <a:solidFill>
                  <a:schemeClr val="tx1"/>
                </a:solidFill>
                <a:latin typeface="Arial" pitchFamily="34" charset="0"/>
                <a:cs typeface="Arial" pitchFamily="34" charset="0"/>
              </a:defRPr>
            </a:lvl3pPr>
            <a:lvl4pPr>
              <a:buClrTx/>
              <a:buFont typeface="Arial" pitchFamily="34" charset="0"/>
              <a:buChar char="−"/>
              <a:defRPr sz="1350">
                <a:solidFill>
                  <a:schemeClr val="tx1"/>
                </a:solidFill>
                <a:latin typeface="Arial" pitchFamily="34" charset="0"/>
                <a:cs typeface="Arial" pitchFamily="34" charset="0"/>
              </a:defRPr>
            </a:lvl4pPr>
            <a:lvl5pPr>
              <a:buClrTx/>
              <a:buFont typeface="Arial" pitchFamily="34" charset="0"/>
              <a:buChar char="−"/>
              <a:defRPr sz="135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617808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7682"/>
            <a:ext cx="10972800" cy="369332"/>
          </a:xfrm>
        </p:spPr>
        <p:txBody>
          <a:bodyPr/>
          <a:lstStyle/>
          <a:p>
            <a:r>
              <a:rPr lang="en-US"/>
              <a:t>Click to edit Master title style</a:t>
            </a:r>
          </a:p>
        </p:txBody>
      </p:sp>
      <p:sp>
        <p:nvSpPr>
          <p:cNvPr id="3" name="Content Placeholder 2"/>
          <p:cNvSpPr>
            <a:spLocks noGrp="1"/>
          </p:cNvSpPr>
          <p:nvPr>
            <p:ph idx="1"/>
          </p:nvPr>
        </p:nvSpPr>
        <p:spPr>
          <a:xfrm>
            <a:off x="609600" y="1143005"/>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9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900" b="1">
                <a:solidFill>
                  <a:schemeClr val="tx1"/>
                </a:solidFill>
              </a:defRPr>
            </a:lvl1pPr>
          </a:lstStyle>
          <a:p>
            <a:pPr algn="ctr"/>
            <a:r>
              <a:rPr lang="en-US" sz="9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2455078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900" b="1">
                <a:solidFill>
                  <a:schemeClr val="tx1"/>
                </a:solidFill>
              </a:defRPr>
            </a:lvl1pPr>
          </a:lstStyle>
          <a:p>
            <a:pPr algn="ctr"/>
            <a:r>
              <a:rPr lang="en-US" sz="9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3267130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88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F3AE-2FC0-3522-A39A-FEFEC20E2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7127B8-A1FE-56DA-5539-F428E74B0C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36263-E103-6D5E-F411-AD5DC75E8CE0}"/>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D53AAAD9-1085-1649-23A8-DB765A3258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C7E73-5D17-0BA5-906D-4A5629B96810}"/>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280808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CACBB-F2DE-798F-8BC4-A2E1BC7056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336FC1-3FD4-E0DA-3B61-C1A9787AC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DF1D25-81B2-205F-AA71-48673C9D377D}"/>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39C41B92-6DA9-FFE9-F9F5-B2AFEF465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EF2B4-E1BE-8E36-B6BA-AE3C301C07E8}"/>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24499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9357-91B9-072C-9FB0-63E2BE9CEA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1FB626-3DEF-090A-8026-2D55D9ECC5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D07D55-5885-314A-2B8F-E76588B063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FB26-BAC0-3402-E3A5-BA06B2FD6CDC}"/>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6" name="Footer Placeholder 5">
            <a:extLst>
              <a:ext uri="{FF2B5EF4-FFF2-40B4-BE49-F238E27FC236}">
                <a16:creationId xmlns:a16="http://schemas.microsoft.com/office/drawing/2014/main" id="{B120F4FD-616F-2B15-75FE-856D883DB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F97F4-05DD-1646-4CB3-D5820644220C}"/>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81084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F297-2C48-16FC-E706-4FB4860DEE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5A14DC-A092-EA9F-9655-752C1CA66B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27A1B2-E933-6FCE-2853-BED15E812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3FE2C0-8494-082E-AAF7-2B18896734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9D4C0-1E64-7F73-36C3-4F385331D2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AAB8FA-3208-9A41-7874-E960A44230DF}"/>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8" name="Footer Placeholder 7">
            <a:extLst>
              <a:ext uri="{FF2B5EF4-FFF2-40B4-BE49-F238E27FC236}">
                <a16:creationId xmlns:a16="http://schemas.microsoft.com/office/drawing/2014/main" id="{554E3504-2086-F34F-4332-44EDD83FE3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04449A-7AE1-CF95-3AE5-4DC7A18192FD}"/>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261343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1054-A2CD-4429-710C-54A2CF8CCF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3A594F-657E-B650-E590-0E4ED477F072}"/>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4" name="Footer Placeholder 3">
            <a:extLst>
              <a:ext uri="{FF2B5EF4-FFF2-40B4-BE49-F238E27FC236}">
                <a16:creationId xmlns:a16="http://schemas.microsoft.com/office/drawing/2014/main" id="{F18D7907-75F9-4F18-8DE3-1C6DDEFD6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99DED9-85FC-0DCE-C6D4-64BC3461D4EF}"/>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193619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DB656-F371-3463-03BB-36CD7F02ED14}"/>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3" name="Footer Placeholder 2">
            <a:extLst>
              <a:ext uri="{FF2B5EF4-FFF2-40B4-BE49-F238E27FC236}">
                <a16:creationId xmlns:a16="http://schemas.microsoft.com/office/drawing/2014/main" id="{F9B58599-57E6-E8DC-ADBE-2B61E11717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24A632-F8F5-1158-0103-33AE0CECB935}"/>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210841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43FE-8E11-CB10-D960-7E40A09555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C9F40F-64B2-B15A-628A-71D42DEC45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E73B6A-9C00-D4CC-4B07-9BE5AF3E9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9799C-3103-780B-C7F4-3ABD679B1537}"/>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6" name="Footer Placeholder 5">
            <a:extLst>
              <a:ext uri="{FF2B5EF4-FFF2-40B4-BE49-F238E27FC236}">
                <a16:creationId xmlns:a16="http://schemas.microsoft.com/office/drawing/2014/main" id="{7E53F00A-8FB7-F6D2-4849-2D987034BC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5D7E2-D94F-61AA-1610-88D6E53461DA}"/>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7303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7C53-9434-B6AF-F368-F164AEB0A5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B79F27-F780-05DE-8950-66A2EC3EDB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88FBB2-E583-2D42-AFC4-36F31533C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A24EC-3200-466A-BEEC-414378B6E10E}"/>
              </a:ext>
            </a:extLst>
          </p:cNvPr>
          <p:cNvSpPr>
            <a:spLocks noGrp="1"/>
          </p:cNvSpPr>
          <p:nvPr>
            <p:ph type="dt" sz="half" idx="10"/>
          </p:nvPr>
        </p:nvSpPr>
        <p:spPr/>
        <p:txBody>
          <a:bodyPr/>
          <a:lstStyle/>
          <a:p>
            <a:fld id="{CAF8644F-8B81-4482-9C54-885B3FC840EC}" type="datetimeFigureOut">
              <a:rPr lang="en-US" smtClean="0"/>
              <a:t>3/10/2025</a:t>
            </a:fld>
            <a:endParaRPr lang="en-US"/>
          </a:p>
        </p:txBody>
      </p:sp>
      <p:sp>
        <p:nvSpPr>
          <p:cNvPr id="6" name="Footer Placeholder 5">
            <a:extLst>
              <a:ext uri="{FF2B5EF4-FFF2-40B4-BE49-F238E27FC236}">
                <a16:creationId xmlns:a16="http://schemas.microsoft.com/office/drawing/2014/main" id="{C6790988-7827-F8FC-8A90-9A5C2CDD6F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034A2-B936-9EE2-2C81-7FAD24797DC7}"/>
              </a:ext>
            </a:extLst>
          </p:cNvPr>
          <p:cNvSpPr>
            <a:spLocks noGrp="1"/>
          </p:cNvSpPr>
          <p:nvPr>
            <p:ph type="sldNum" sz="quarter" idx="12"/>
          </p:nvPr>
        </p:nvSpPr>
        <p:spPr/>
        <p:txBody>
          <a:bodyPr/>
          <a:lstStyle/>
          <a:p>
            <a:fld id="{793C0B8B-21B1-421F-9E9E-E5074946A137}" type="slidenum">
              <a:rPr lang="en-US" smtClean="0"/>
              <a:t>‹#›</a:t>
            </a:fld>
            <a:endParaRPr lang="en-US"/>
          </a:p>
        </p:txBody>
      </p:sp>
    </p:spTree>
    <p:extLst>
      <p:ext uri="{BB962C8B-B14F-4D97-AF65-F5344CB8AC3E}">
        <p14:creationId xmlns:p14="http://schemas.microsoft.com/office/powerpoint/2010/main" val="148199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693512-9B72-5523-5291-D33382C4F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7804D8-D8EF-67F1-2528-3ED8A61BD2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1320C-49E9-4E80-9524-DD99F2FEC2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8644F-8B81-4482-9C54-885B3FC840EC}" type="datetimeFigureOut">
              <a:rPr lang="en-US" smtClean="0"/>
              <a:t>3/10/2025</a:t>
            </a:fld>
            <a:endParaRPr lang="en-US"/>
          </a:p>
        </p:txBody>
      </p:sp>
      <p:sp>
        <p:nvSpPr>
          <p:cNvPr id="5" name="Footer Placeholder 4">
            <a:extLst>
              <a:ext uri="{FF2B5EF4-FFF2-40B4-BE49-F238E27FC236}">
                <a16:creationId xmlns:a16="http://schemas.microsoft.com/office/drawing/2014/main" id="{B0D198FC-76CF-2B5F-2931-67D60C5A3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B701AD-C91F-8FD7-6B82-89D0CF513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C0B8B-21B1-421F-9E9E-E5074946A137}" type="slidenum">
              <a:rPr lang="en-US" smtClean="0"/>
              <a:t>‹#›</a:t>
            </a:fld>
            <a:endParaRPr lang="en-US"/>
          </a:p>
        </p:txBody>
      </p:sp>
    </p:spTree>
    <p:extLst>
      <p:ext uri="{BB962C8B-B14F-4D97-AF65-F5344CB8AC3E}">
        <p14:creationId xmlns:p14="http://schemas.microsoft.com/office/powerpoint/2010/main" val="59581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89996"/>
            <a:ext cx="9779000" cy="369332"/>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1081884" y="6581777"/>
            <a:ext cx="1991250" cy="219291"/>
          </a:xfrm>
          <a:prstGeom prst="rect">
            <a:avLst/>
          </a:prstGeom>
          <a:noFill/>
          <a:ln w="9525">
            <a:noFill/>
            <a:miter lim="800000"/>
            <a:headEnd/>
            <a:tailEnd/>
          </a:ln>
          <a:effectLst/>
        </p:spPr>
        <p:txBody>
          <a:bodyPr wrap="none">
            <a:spAutoFit/>
          </a:bodyPr>
          <a:lstStyle/>
          <a:p>
            <a:pPr algn="ctr">
              <a:defRPr/>
            </a:pPr>
            <a:r>
              <a:rPr lang="en-US" sz="825" b="1" i="1" dirty="0">
                <a:latin typeface="Arial" pitchFamily="34" charset="0"/>
                <a:cs typeface="Arial" pitchFamily="34" charset="0"/>
              </a:rPr>
              <a:t>SOLDIER</a:t>
            </a:r>
            <a:r>
              <a:rPr lang="en-US" sz="825" b="1" i="1" baseline="0" dirty="0">
                <a:latin typeface="Arial" pitchFamily="34" charset="0"/>
                <a:cs typeface="Arial" pitchFamily="34" charset="0"/>
              </a:rPr>
              <a:t> FIRST</a:t>
            </a:r>
            <a:r>
              <a:rPr lang="en-US" sz="825" b="1" i="1" dirty="0">
                <a:latin typeface="Arial" pitchFamily="34" charset="0"/>
                <a:cs typeface="Arial" pitchFamily="34" charset="0"/>
              </a:rPr>
              <a:t>, LAWYER</a:t>
            </a:r>
            <a:r>
              <a:rPr lang="en-US" sz="825" b="1" i="1" baseline="0" dirty="0">
                <a:latin typeface="Arial" pitchFamily="34" charset="0"/>
                <a:cs typeface="Arial" pitchFamily="34" charset="0"/>
              </a:rPr>
              <a:t> ALWAYS</a:t>
            </a:r>
            <a:endParaRPr lang="en-US" sz="825"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577270" y="1"/>
            <a:ext cx="1037463" cy="230832"/>
          </a:xfrm>
          <a:prstGeom prst="rect">
            <a:avLst/>
          </a:prstGeom>
          <a:noFill/>
        </p:spPr>
        <p:txBody>
          <a:bodyPr wrap="none">
            <a:spAutoFit/>
          </a:bodyPr>
          <a:lstStyle/>
          <a:p>
            <a:pPr algn="ctr" eaLnBrk="0" hangingPunct="0">
              <a:defRPr/>
            </a:pPr>
            <a:r>
              <a:rPr lang="en-US" sz="900" b="1" dirty="0">
                <a:solidFill>
                  <a:srgbClr val="009900"/>
                </a:solidFill>
                <a:latin typeface="+mn-lt"/>
                <a:cs typeface="+mn-cs"/>
              </a:rPr>
              <a:t>UNCLASSIFIED</a:t>
            </a:r>
          </a:p>
        </p:txBody>
      </p:sp>
      <p:sp>
        <p:nvSpPr>
          <p:cNvPr id="18" name="TextBox 17"/>
          <p:cNvSpPr txBox="1"/>
          <p:nvPr userDrawn="1"/>
        </p:nvSpPr>
        <p:spPr>
          <a:xfrm>
            <a:off x="5577270" y="6581776"/>
            <a:ext cx="1037463" cy="230832"/>
          </a:xfrm>
          <a:prstGeom prst="rect">
            <a:avLst/>
          </a:prstGeom>
          <a:noFill/>
        </p:spPr>
        <p:txBody>
          <a:bodyPr wrap="none">
            <a:spAutoFit/>
          </a:bodyPr>
          <a:lstStyle/>
          <a:p>
            <a:pPr algn="ctr" eaLnBrk="0" hangingPunct="0">
              <a:defRPr/>
            </a:pPr>
            <a:r>
              <a:rPr lang="en-US" sz="9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7"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190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2400" b="1">
          <a:solidFill>
            <a:schemeClr val="tx1"/>
          </a:solidFill>
          <a:latin typeface="+mj-lt"/>
          <a:ea typeface="+mj-ea"/>
          <a:cs typeface="+mj-cs"/>
        </a:defRPr>
      </a:lvl1pPr>
      <a:lvl2pPr algn="ctr" rtl="0" eaLnBrk="0" fontAlgn="base" hangingPunct="0">
        <a:spcBef>
          <a:spcPct val="0"/>
        </a:spcBef>
        <a:spcAft>
          <a:spcPct val="0"/>
        </a:spcAft>
        <a:defRPr sz="2400" b="1">
          <a:solidFill>
            <a:schemeClr val="tx1"/>
          </a:solidFill>
          <a:latin typeface="Arial" charset="0"/>
        </a:defRPr>
      </a:lvl2pPr>
      <a:lvl3pPr algn="ctr" rtl="0" eaLnBrk="0" fontAlgn="base" hangingPunct="0">
        <a:spcBef>
          <a:spcPct val="0"/>
        </a:spcBef>
        <a:spcAft>
          <a:spcPct val="0"/>
        </a:spcAft>
        <a:defRPr sz="2400" b="1">
          <a:solidFill>
            <a:schemeClr val="tx1"/>
          </a:solidFill>
          <a:latin typeface="Arial" charset="0"/>
        </a:defRPr>
      </a:lvl3pPr>
      <a:lvl4pPr algn="ctr" rtl="0" eaLnBrk="0" fontAlgn="base" hangingPunct="0">
        <a:spcBef>
          <a:spcPct val="0"/>
        </a:spcBef>
        <a:spcAft>
          <a:spcPct val="0"/>
        </a:spcAft>
        <a:defRPr sz="2400" b="1">
          <a:solidFill>
            <a:schemeClr val="tx1"/>
          </a:solidFill>
          <a:latin typeface="Arial" charset="0"/>
        </a:defRPr>
      </a:lvl4pPr>
      <a:lvl5pPr algn="ctr" rtl="0" eaLnBrk="0" fontAlgn="base" hangingPunct="0">
        <a:spcBef>
          <a:spcPct val="0"/>
        </a:spcBef>
        <a:spcAft>
          <a:spcPct val="0"/>
        </a:spcAft>
        <a:defRPr sz="2400" b="1">
          <a:solidFill>
            <a:schemeClr val="tx1"/>
          </a:solidFill>
          <a:latin typeface="Arial" charset="0"/>
        </a:defRPr>
      </a:lvl5pPr>
      <a:lvl6pPr marL="342900" algn="r" rtl="0" fontAlgn="base">
        <a:spcBef>
          <a:spcPct val="0"/>
        </a:spcBef>
        <a:spcAft>
          <a:spcPct val="0"/>
        </a:spcAft>
        <a:defRPr sz="2400" b="1">
          <a:solidFill>
            <a:schemeClr val="bg1"/>
          </a:solidFill>
          <a:latin typeface="Arial" charset="0"/>
        </a:defRPr>
      </a:lvl6pPr>
      <a:lvl7pPr marL="685800" algn="r" rtl="0" fontAlgn="base">
        <a:spcBef>
          <a:spcPct val="0"/>
        </a:spcBef>
        <a:spcAft>
          <a:spcPct val="0"/>
        </a:spcAft>
        <a:defRPr sz="2400" b="1">
          <a:solidFill>
            <a:schemeClr val="bg1"/>
          </a:solidFill>
          <a:latin typeface="Arial" charset="0"/>
        </a:defRPr>
      </a:lvl7pPr>
      <a:lvl8pPr marL="1028700" algn="r" rtl="0" fontAlgn="base">
        <a:spcBef>
          <a:spcPct val="0"/>
        </a:spcBef>
        <a:spcAft>
          <a:spcPct val="0"/>
        </a:spcAft>
        <a:defRPr sz="2400" b="1">
          <a:solidFill>
            <a:schemeClr val="bg1"/>
          </a:solidFill>
          <a:latin typeface="Arial" charset="0"/>
        </a:defRPr>
      </a:lvl8pPr>
      <a:lvl9pPr marL="1371600" algn="r" rtl="0" fontAlgn="base">
        <a:spcBef>
          <a:spcPct val="0"/>
        </a:spcBef>
        <a:spcAft>
          <a:spcPct val="0"/>
        </a:spcAft>
        <a:defRPr sz="2400" b="1">
          <a:solidFill>
            <a:schemeClr val="bg1"/>
          </a:solidFill>
          <a:latin typeface="Arial" charset="0"/>
        </a:defRPr>
      </a:lvl9pPr>
    </p:titleStyle>
    <p:bodyStyle>
      <a:lvl1pPr marL="257175" indent="-257175" algn="l" rtl="0" eaLnBrk="0" fontAlgn="base" hangingPunct="0">
        <a:spcBef>
          <a:spcPct val="20000"/>
        </a:spcBef>
        <a:spcAft>
          <a:spcPct val="0"/>
        </a:spcAft>
        <a:buClr>
          <a:schemeClr val="tx1"/>
        </a:buClr>
        <a:buSzPct val="110000"/>
        <a:buFont typeface="Wingdings" pitchFamily="2" charset="2"/>
        <a:buChar char="ü"/>
        <a:defRPr sz="2100" b="1">
          <a:solidFill>
            <a:schemeClr val="tx1"/>
          </a:solidFill>
          <a:latin typeface="+mn-lt"/>
          <a:ea typeface="+mn-ea"/>
          <a:cs typeface="+mn-cs"/>
        </a:defRPr>
      </a:lvl1pPr>
      <a:lvl2pPr marL="557213" indent="-214313" algn="l" rtl="0" eaLnBrk="0" fontAlgn="base" hangingPunct="0">
        <a:spcBef>
          <a:spcPct val="20000"/>
        </a:spcBef>
        <a:spcAft>
          <a:spcPct val="0"/>
        </a:spcAft>
        <a:buClr>
          <a:srgbClr val="663300"/>
        </a:buClr>
        <a:buSzPct val="90000"/>
        <a:buFont typeface="Wingdings" pitchFamily="2" charset="2"/>
        <a:buChar char="è"/>
        <a:defRPr sz="2100" b="1">
          <a:solidFill>
            <a:srgbClr val="663300"/>
          </a:solidFill>
          <a:latin typeface="+mn-lt"/>
        </a:defRPr>
      </a:lvl2pPr>
      <a:lvl3pPr marL="857250" indent="-171450" algn="l" rtl="0" eaLnBrk="0" fontAlgn="base" hangingPunct="0">
        <a:spcBef>
          <a:spcPct val="20000"/>
        </a:spcBef>
        <a:spcAft>
          <a:spcPct val="0"/>
        </a:spcAft>
        <a:buSzPct val="65000"/>
        <a:buFont typeface="Wingdings" pitchFamily="2" charset="2"/>
        <a:buChar char="u"/>
        <a:defRPr sz="1800" b="1">
          <a:solidFill>
            <a:srgbClr val="006600"/>
          </a:solidFill>
          <a:latin typeface="+mn-lt"/>
        </a:defRPr>
      </a:lvl3pPr>
      <a:lvl4pPr marL="1200150" indent="-171450" algn="l" rtl="0" eaLnBrk="0" fontAlgn="base" hangingPunct="0">
        <a:spcBef>
          <a:spcPct val="20000"/>
        </a:spcBef>
        <a:spcAft>
          <a:spcPct val="0"/>
        </a:spcAft>
        <a:buSzPct val="65000"/>
        <a:buFont typeface="Wingdings" pitchFamily="2" charset="2"/>
        <a:buChar char="u"/>
        <a:defRPr sz="1500" b="1">
          <a:solidFill>
            <a:srgbClr val="006600"/>
          </a:solidFill>
          <a:latin typeface="+mn-lt"/>
        </a:defRPr>
      </a:lvl4pPr>
      <a:lvl5pPr marL="1543050" indent="-171450" algn="l" rtl="0" eaLnBrk="0" fontAlgn="base" hangingPunct="0">
        <a:spcBef>
          <a:spcPct val="20000"/>
        </a:spcBef>
        <a:spcAft>
          <a:spcPct val="0"/>
        </a:spcAft>
        <a:buSzPct val="60000"/>
        <a:buFont typeface="Wingdings" pitchFamily="2" charset="2"/>
        <a:buChar char="£"/>
        <a:defRPr sz="1500" b="1">
          <a:solidFill>
            <a:srgbClr val="006600"/>
          </a:solidFill>
          <a:latin typeface="+mn-lt"/>
        </a:defRPr>
      </a:lvl5pPr>
      <a:lvl6pPr marL="1885950" indent="-171450" algn="l" rtl="0" fontAlgn="base">
        <a:spcBef>
          <a:spcPct val="20000"/>
        </a:spcBef>
        <a:spcAft>
          <a:spcPct val="0"/>
        </a:spcAft>
        <a:buSzPct val="60000"/>
        <a:buFont typeface="Wingdings" pitchFamily="2" charset="2"/>
        <a:buChar char="£"/>
        <a:defRPr sz="1500" b="1">
          <a:solidFill>
            <a:srgbClr val="006600"/>
          </a:solidFill>
          <a:latin typeface="+mn-lt"/>
        </a:defRPr>
      </a:lvl6pPr>
      <a:lvl7pPr marL="2228850" indent="-171450" algn="l" rtl="0" fontAlgn="base">
        <a:spcBef>
          <a:spcPct val="20000"/>
        </a:spcBef>
        <a:spcAft>
          <a:spcPct val="0"/>
        </a:spcAft>
        <a:buSzPct val="60000"/>
        <a:buFont typeface="Wingdings" pitchFamily="2" charset="2"/>
        <a:buChar char="£"/>
        <a:defRPr sz="1500" b="1">
          <a:solidFill>
            <a:srgbClr val="006600"/>
          </a:solidFill>
          <a:latin typeface="+mn-lt"/>
        </a:defRPr>
      </a:lvl7pPr>
      <a:lvl8pPr marL="2571750" indent="-171450" algn="l" rtl="0" fontAlgn="base">
        <a:spcBef>
          <a:spcPct val="20000"/>
        </a:spcBef>
        <a:spcAft>
          <a:spcPct val="0"/>
        </a:spcAft>
        <a:buSzPct val="60000"/>
        <a:buFont typeface="Wingdings" pitchFamily="2" charset="2"/>
        <a:buChar char="£"/>
        <a:defRPr sz="1500" b="1">
          <a:solidFill>
            <a:srgbClr val="006600"/>
          </a:solidFill>
          <a:latin typeface="+mn-lt"/>
        </a:defRPr>
      </a:lvl8pPr>
      <a:lvl9pPr marL="2914650" indent="-171450" algn="l" rtl="0" fontAlgn="base">
        <a:spcBef>
          <a:spcPct val="20000"/>
        </a:spcBef>
        <a:spcAft>
          <a:spcPct val="0"/>
        </a:spcAft>
        <a:buSzPct val="60000"/>
        <a:buFont typeface="Wingdings" pitchFamily="2" charset="2"/>
        <a:buChar char="£"/>
        <a:defRPr sz="1500" b="1">
          <a:solidFill>
            <a:srgbClr val="0066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399" y="1945479"/>
            <a:ext cx="6858000" cy="323165"/>
          </a:xfrm>
        </p:spPr>
        <p:txBody>
          <a:bodyPr/>
          <a:lstStyle/>
          <a:p>
            <a:r>
              <a:rPr lang="en-US" sz="2100" dirty="0"/>
              <a:t>TJAGLCS Training Package</a:t>
            </a:r>
            <a:endParaRPr lang="en-US" sz="1650" dirty="0"/>
          </a:p>
        </p:txBody>
      </p:sp>
      <p:sp>
        <p:nvSpPr>
          <p:cNvPr id="3" name="Subtitle 2"/>
          <p:cNvSpPr>
            <a:spLocks noGrp="1"/>
          </p:cNvSpPr>
          <p:nvPr>
            <p:ph type="subTitle" idx="1"/>
          </p:nvPr>
        </p:nvSpPr>
        <p:spPr>
          <a:xfrm>
            <a:off x="3210947" y="4245017"/>
            <a:ext cx="5312909" cy="1314450"/>
          </a:xfrm>
        </p:spPr>
        <p:txBody>
          <a:bodyPr/>
          <a:lstStyle/>
          <a:p>
            <a:pPr>
              <a:tabLst>
                <a:tab pos="3429000" algn="l"/>
              </a:tabLst>
            </a:pPr>
            <a:r>
              <a:rPr lang="en-US" dirty="0"/>
              <a:t>Legal Aspects of Cyber Operations</a:t>
            </a:r>
          </a:p>
          <a:p>
            <a:pPr>
              <a:tabLst>
                <a:tab pos="3429000" algn="l"/>
              </a:tabLst>
            </a:pPr>
            <a:r>
              <a:rPr lang="en-US" sz="1650"/>
              <a:t>March 2025</a:t>
            </a:r>
            <a:endParaRPr lang="en-US" sz="1650" dirty="0"/>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610100" y="1955758"/>
            <a:ext cx="2514600" cy="2514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fontAlgn="base">
              <a:spcBef>
                <a:spcPct val="0"/>
              </a:spcBef>
              <a:spcAft>
                <a:spcPct val="0"/>
              </a:spcAft>
              <a:defRPr/>
            </a:pPr>
            <a:endParaRPr lang="en-US">
              <a:solidFill>
                <a:srgbClr val="000000"/>
              </a:solidFill>
              <a:latin typeface="Arial" charset="0"/>
              <a:cs typeface="Arial" charset="0"/>
            </a:endParaRPr>
          </a:p>
        </p:txBody>
      </p:sp>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4450" y="2470108"/>
            <a:ext cx="14859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149EC-D60A-1DE2-06A7-D7F08C1C86F8}"/>
              </a:ext>
            </a:extLst>
          </p:cNvPr>
          <p:cNvSpPr>
            <a:spLocks noGrp="1"/>
          </p:cNvSpPr>
          <p:nvPr>
            <p:ph type="title"/>
          </p:nvPr>
        </p:nvSpPr>
        <p:spPr>
          <a:xfrm>
            <a:off x="669851" y="1430179"/>
            <a:ext cx="3029313" cy="3675908"/>
          </a:xfrm>
        </p:spPr>
        <p:txBody>
          <a:bodyPr anchor="ctr">
            <a:normAutofit/>
          </a:bodyPr>
          <a:lstStyle/>
          <a:p>
            <a:r>
              <a:rPr lang="en-US" sz="4000"/>
              <a:t>Policies and Directives</a:t>
            </a:r>
          </a:p>
        </p:txBody>
      </p:sp>
      <p:sp>
        <p:nvSpPr>
          <p:cNvPr id="4" name="Slide Number Placeholder 3">
            <a:extLst>
              <a:ext uri="{FF2B5EF4-FFF2-40B4-BE49-F238E27FC236}">
                <a16:creationId xmlns:a16="http://schemas.microsoft.com/office/drawing/2014/main" id="{4AA8E218-B69A-E283-B6F6-906DD139562F}"/>
              </a:ext>
            </a:extLst>
          </p:cNvPr>
          <p:cNvSpPr>
            <a:spLocks noGrp="1"/>
          </p:cNvSpPr>
          <p:nvPr>
            <p:ph type="sldNum" sz="quarter" idx="12"/>
          </p:nvPr>
        </p:nvSpPr>
        <p:spPr>
          <a:xfrm>
            <a:off x="10514012" y="5883275"/>
            <a:ext cx="551167" cy="365125"/>
          </a:xfrm>
        </p:spPr>
        <p:txBody>
          <a:bodyPr>
            <a:normAutofit/>
          </a:bodyPr>
          <a:lstStyle/>
          <a:p>
            <a:pPr>
              <a:spcAft>
                <a:spcPts val="600"/>
              </a:spcAft>
            </a:pPr>
            <a:fld id="{A803CB2A-1F90-490D-B08F-5680E8492823}" type="slidenum">
              <a:rPr lang="en-US" smtClean="0"/>
              <a:pPr>
                <a:spcAft>
                  <a:spcPts val="600"/>
                </a:spcAft>
              </a:pPr>
              <a:t>10</a:t>
            </a:fld>
            <a:endParaRPr lang="en-US"/>
          </a:p>
        </p:txBody>
      </p:sp>
      <p:graphicFrame>
        <p:nvGraphicFramePr>
          <p:cNvPr id="15" name="Content Placeholder 2">
            <a:extLst>
              <a:ext uri="{FF2B5EF4-FFF2-40B4-BE49-F238E27FC236}">
                <a16:creationId xmlns:a16="http://schemas.microsoft.com/office/drawing/2014/main" id="{BD95F90B-E36C-FAD2-421E-CA06B55593D9}"/>
              </a:ext>
            </a:extLst>
          </p:cNvPr>
          <p:cNvGraphicFramePr>
            <a:graphicFrameLocks noGrp="1"/>
          </p:cNvGraphicFramePr>
          <p:nvPr>
            <p:ph idx="1"/>
          </p:nvPr>
        </p:nvGraphicFramePr>
        <p:xfrm>
          <a:off x="5054375" y="965200"/>
          <a:ext cx="6046133" cy="4605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224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3124200" y="2272785"/>
            <a:ext cx="5829300" cy="738664"/>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807802" y="2642117"/>
            <a:ext cx="4800600" cy="131445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11143745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2952750" y="1828801"/>
            <a:ext cx="6172200" cy="3394472"/>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792F-CFC5-455D-A556-E448D2EA9E7F}"/>
              </a:ext>
            </a:extLst>
          </p:cNvPr>
          <p:cNvSpPr>
            <a:spLocks noGrp="1"/>
          </p:cNvSpPr>
          <p:nvPr>
            <p:ph type="ctrTitle"/>
          </p:nvPr>
        </p:nvSpPr>
        <p:spPr/>
        <p:txBody>
          <a:bodyPr/>
          <a:lstStyle/>
          <a:p>
            <a:r>
              <a:rPr lang="en-US" dirty="0"/>
              <a:t>Legal Aspects of Cyber Operations</a:t>
            </a:r>
          </a:p>
        </p:txBody>
      </p:sp>
      <p:sp>
        <p:nvSpPr>
          <p:cNvPr id="3" name="Subtitle 2">
            <a:extLst>
              <a:ext uri="{FF2B5EF4-FFF2-40B4-BE49-F238E27FC236}">
                <a16:creationId xmlns:a16="http://schemas.microsoft.com/office/drawing/2014/main" id="{E2326C6B-3055-CF3D-450A-B479781492C6}"/>
              </a:ext>
            </a:extLst>
          </p:cNvPr>
          <p:cNvSpPr>
            <a:spLocks noGrp="1"/>
          </p:cNvSpPr>
          <p:nvPr>
            <p:ph type="subTitle" idx="1"/>
          </p:nvPr>
        </p:nvSpPr>
        <p:spPr>
          <a:xfrm>
            <a:off x="1757889" y="4343399"/>
            <a:ext cx="8676222" cy="1905000"/>
          </a:xfrm>
        </p:spPr>
        <p:txBody>
          <a:bodyPr/>
          <a:lstStyle/>
          <a:p>
            <a:endParaRPr lang="en-US" dirty="0"/>
          </a:p>
        </p:txBody>
      </p:sp>
      <p:sp>
        <p:nvSpPr>
          <p:cNvPr id="4" name="Slide Number Placeholder 3">
            <a:extLst>
              <a:ext uri="{FF2B5EF4-FFF2-40B4-BE49-F238E27FC236}">
                <a16:creationId xmlns:a16="http://schemas.microsoft.com/office/drawing/2014/main" id="{44804FA4-D9CC-481B-9744-01C26AB77D02}"/>
              </a:ext>
            </a:extLst>
          </p:cNvPr>
          <p:cNvSpPr>
            <a:spLocks noGrp="1"/>
          </p:cNvSpPr>
          <p:nvPr>
            <p:ph type="sldNum" sz="quarter" idx="12"/>
          </p:nvPr>
        </p:nvSpPr>
        <p:spPr/>
        <p:txBody>
          <a:bodyPr/>
          <a:lstStyle/>
          <a:p>
            <a:fld id="{A803CB2A-1F90-490D-B08F-5680E8492823}" type="slidenum">
              <a:rPr lang="en-US" smtClean="0"/>
              <a:t>3</a:t>
            </a:fld>
            <a:endParaRPr lang="en-US"/>
          </a:p>
        </p:txBody>
      </p:sp>
    </p:spTree>
    <p:extLst>
      <p:ext uri="{BB962C8B-B14F-4D97-AF65-F5344CB8AC3E}">
        <p14:creationId xmlns:p14="http://schemas.microsoft.com/office/powerpoint/2010/main" val="163004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79C24-C279-9FA4-8BBD-1DC4E5C02F19}"/>
              </a:ext>
            </a:extLst>
          </p:cNvPr>
          <p:cNvSpPr>
            <a:spLocks noGrp="1"/>
          </p:cNvSpPr>
          <p:nvPr>
            <p:ph type="title"/>
          </p:nvPr>
        </p:nvSpPr>
        <p:spPr>
          <a:xfrm>
            <a:off x="1141413" y="643467"/>
            <a:ext cx="7696199" cy="1079989"/>
          </a:xfrm>
        </p:spPr>
        <p:txBody>
          <a:bodyPr>
            <a:normAutofit/>
          </a:bodyPr>
          <a:lstStyle/>
          <a:p>
            <a:r>
              <a:rPr lang="en-US" sz="3600" dirty="0"/>
              <a:t>What is Cyberspace?</a:t>
            </a:r>
          </a:p>
        </p:txBody>
      </p:sp>
      <p:sp>
        <p:nvSpPr>
          <p:cNvPr id="3" name="Content Placeholder 2">
            <a:extLst>
              <a:ext uri="{FF2B5EF4-FFF2-40B4-BE49-F238E27FC236}">
                <a16:creationId xmlns:a16="http://schemas.microsoft.com/office/drawing/2014/main" id="{7B15CBF1-6E9C-8210-36BE-335A1E7CA409}"/>
              </a:ext>
            </a:extLst>
          </p:cNvPr>
          <p:cNvSpPr>
            <a:spLocks noGrp="1"/>
          </p:cNvSpPr>
          <p:nvPr>
            <p:ph idx="1"/>
          </p:nvPr>
        </p:nvSpPr>
        <p:spPr>
          <a:xfrm>
            <a:off x="629349" y="2182770"/>
            <a:ext cx="11243783" cy="4358707"/>
          </a:xfrm>
        </p:spPr>
        <p:txBody>
          <a:bodyPr anchor="t">
            <a:normAutofit/>
          </a:bodyPr>
          <a:lstStyle/>
          <a:p>
            <a:pPr marL="0" indent="0">
              <a:buNone/>
            </a:pPr>
            <a:r>
              <a:rPr lang="en-US" sz="2600" cap="none" dirty="0">
                <a:latin typeface="+mj-lt"/>
                <a:cs typeface="Times New Roman" panose="02020603050405020304" pitchFamily="18" charset="0"/>
              </a:rPr>
              <a:t>“The interdependent network of information technology infrastructures and resident data, including the Internet, telecommunications networks, computer systems, and embedded processors and controllers.”</a:t>
            </a:r>
          </a:p>
          <a:p>
            <a:pPr>
              <a:buFontTx/>
              <a:buChar char="-"/>
            </a:pPr>
            <a:r>
              <a:rPr lang="en-US" sz="2600" cap="none" dirty="0">
                <a:latin typeface="+mj-lt"/>
                <a:cs typeface="Times New Roman" panose="02020603050405020304" pitchFamily="18" charset="0"/>
              </a:rPr>
              <a:t>DoD General Counsel Remarks at U.S. CYBERCOM Legal Conference, 2020</a:t>
            </a:r>
          </a:p>
          <a:p>
            <a:pPr marL="0" indent="0">
              <a:buNone/>
            </a:pPr>
            <a:r>
              <a:rPr lang="en-US" sz="2600" cap="none" dirty="0"/>
              <a:t>“A global domain within the information environment consisting of interdependent networks of information technology infrastructures and resident data, including the Internet, telecommunications networks, computer systems, and embedded processors and controllers.”</a:t>
            </a:r>
          </a:p>
          <a:p>
            <a:pPr>
              <a:buFontTx/>
              <a:buChar char="-"/>
            </a:pPr>
            <a:r>
              <a:rPr lang="en-US" sz="2600" cap="none" dirty="0">
                <a:latin typeface="+mj-lt"/>
                <a:cs typeface="Times New Roman" panose="02020603050405020304" pitchFamily="18" charset="0"/>
              </a:rPr>
              <a:t>JP 3-12, Cyberspace Operations </a:t>
            </a:r>
          </a:p>
        </p:txBody>
      </p:sp>
      <p:sp>
        <p:nvSpPr>
          <p:cNvPr id="4" name="Slide Number Placeholder 3">
            <a:extLst>
              <a:ext uri="{FF2B5EF4-FFF2-40B4-BE49-F238E27FC236}">
                <a16:creationId xmlns:a16="http://schemas.microsoft.com/office/drawing/2014/main" id="{0B88F5B2-17C8-4AF0-82AD-D5295885DEB7}"/>
              </a:ext>
            </a:extLst>
          </p:cNvPr>
          <p:cNvSpPr>
            <a:spLocks noGrp="1"/>
          </p:cNvSpPr>
          <p:nvPr>
            <p:ph type="sldNum" sz="quarter" idx="12"/>
          </p:nvPr>
        </p:nvSpPr>
        <p:spPr>
          <a:xfrm>
            <a:off x="11481399" y="6375167"/>
            <a:ext cx="551167" cy="365125"/>
          </a:xfrm>
        </p:spPr>
        <p:txBody>
          <a:bodyPr/>
          <a:lstStyle/>
          <a:p>
            <a:fld id="{A803CB2A-1F90-490D-B08F-5680E8492823}" type="slidenum">
              <a:rPr lang="en-US" smtClean="0"/>
              <a:t>4</a:t>
            </a:fld>
            <a:endParaRPr lang="en-US" dirty="0"/>
          </a:p>
        </p:txBody>
      </p:sp>
    </p:spTree>
    <p:extLst>
      <p:ext uri="{BB962C8B-B14F-4D97-AF65-F5344CB8AC3E}">
        <p14:creationId xmlns:p14="http://schemas.microsoft.com/office/powerpoint/2010/main" val="44071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51D7E2-713D-2DE3-61FB-FB81974F3E27}"/>
              </a:ext>
            </a:extLst>
          </p:cNvPr>
          <p:cNvSpPr>
            <a:spLocks noGrp="1"/>
          </p:cNvSpPr>
          <p:nvPr>
            <p:ph type="sldNum" sz="quarter" idx="12"/>
          </p:nvPr>
        </p:nvSpPr>
        <p:spPr/>
        <p:txBody>
          <a:bodyPr/>
          <a:lstStyle/>
          <a:p>
            <a:fld id="{A803CB2A-1F90-490D-B08F-5680E8492823}" type="slidenum">
              <a:rPr lang="en-US" smtClean="0"/>
              <a:t>5</a:t>
            </a:fld>
            <a:endParaRPr lang="en-US"/>
          </a:p>
        </p:txBody>
      </p:sp>
      <p:pic>
        <p:nvPicPr>
          <p:cNvPr id="5" name="Picture 4">
            <a:extLst>
              <a:ext uri="{FF2B5EF4-FFF2-40B4-BE49-F238E27FC236}">
                <a16:creationId xmlns:a16="http://schemas.microsoft.com/office/drawing/2014/main" id="{E0C6C3E4-02B1-2DEC-67B2-348DD8F6226F}"/>
              </a:ext>
            </a:extLst>
          </p:cNvPr>
          <p:cNvPicPr>
            <a:picLocks noChangeAspect="1"/>
          </p:cNvPicPr>
          <p:nvPr/>
        </p:nvPicPr>
        <p:blipFill>
          <a:blip r:embed="rId2"/>
          <a:stretch>
            <a:fillRect/>
          </a:stretch>
        </p:blipFill>
        <p:spPr>
          <a:xfrm>
            <a:off x="3016155" y="78630"/>
            <a:ext cx="7152158" cy="6700740"/>
          </a:xfrm>
          <a:prstGeom prst="rect">
            <a:avLst/>
          </a:prstGeom>
        </p:spPr>
      </p:pic>
    </p:spTree>
    <p:extLst>
      <p:ext uri="{BB962C8B-B14F-4D97-AF65-F5344CB8AC3E}">
        <p14:creationId xmlns:p14="http://schemas.microsoft.com/office/powerpoint/2010/main" val="169517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88C6-29A3-A758-C4C6-866295071D14}"/>
              </a:ext>
            </a:extLst>
          </p:cNvPr>
          <p:cNvSpPr>
            <a:spLocks noGrp="1"/>
          </p:cNvSpPr>
          <p:nvPr>
            <p:ph type="title"/>
          </p:nvPr>
        </p:nvSpPr>
        <p:spPr>
          <a:xfrm>
            <a:off x="1141413" y="643467"/>
            <a:ext cx="9170205" cy="1079989"/>
          </a:xfrm>
        </p:spPr>
        <p:txBody>
          <a:bodyPr>
            <a:normAutofit/>
          </a:bodyPr>
          <a:lstStyle/>
          <a:p>
            <a:r>
              <a:rPr lang="en-US" sz="3600" dirty="0"/>
              <a:t>The Spectrum of DOD Cyber Operations</a:t>
            </a:r>
          </a:p>
        </p:txBody>
      </p:sp>
      <p:sp>
        <p:nvSpPr>
          <p:cNvPr id="3" name="Content Placeholder 2">
            <a:extLst>
              <a:ext uri="{FF2B5EF4-FFF2-40B4-BE49-F238E27FC236}">
                <a16:creationId xmlns:a16="http://schemas.microsoft.com/office/drawing/2014/main" id="{63CFB232-1E90-9750-03D0-248CA5D55793}"/>
              </a:ext>
            </a:extLst>
          </p:cNvPr>
          <p:cNvSpPr>
            <a:spLocks noGrp="1"/>
          </p:cNvSpPr>
          <p:nvPr>
            <p:ph idx="1"/>
          </p:nvPr>
        </p:nvSpPr>
        <p:spPr>
          <a:xfrm>
            <a:off x="1023015" y="2131184"/>
            <a:ext cx="8089567" cy="3660016"/>
          </a:xfrm>
        </p:spPr>
        <p:txBody>
          <a:bodyPr>
            <a:normAutofit/>
          </a:bodyPr>
          <a:lstStyle/>
          <a:p>
            <a:endParaRPr lang="en-US"/>
          </a:p>
        </p:txBody>
      </p:sp>
      <p:graphicFrame>
        <p:nvGraphicFramePr>
          <p:cNvPr id="4" name="Content Placeholder 3">
            <a:extLst>
              <a:ext uri="{FF2B5EF4-FFF2-40B4-BE49-F238E27FC236}">
                <a16:creationId xmlns:a16="http://schemas.microsoft.com/office/drawing/2014/main" id="{0C75D305-E726-B65D-B4E4-C7132A3180A2}"/>
              </a:ext>
            </a:extLst>
          </p:cNvPr>
          <p:cNvGraphicFramePr>
            <a:graphicFrameLocks/>
          </p:cNvGraphicFramePr>
          <p:nvPr/>
        </p:nvGraphicFramePr>
        <p:xfrm>
          <a:off x="375901" y="2053062"/>
          <a:ext cx="11440198" cy="4505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F7857DFA-369A-43D5-952B-6B9EF6423AD2}"/>
              </a:ext>
            </a:extLst>
          </p:cNvPr>
          <p:cNvSpPr>
            <a:spLocks noGrp="1"/>
          </p:cNvSpPr>
          <p:nvPr>
            <p:ph type="sldNum" sz="quarter" idx="12"/>
          </p:nvPr>
        </p:nvSpPr>
        <p:spPr>
          <a:xfrm>
            <a:off x="11452882" y="6342946"/>
            <a:ext cx="551167" cy="365125"/>
          </a:xfrm>
        </p:spPr>
        <p:txBody>
          <a:bodyPr/>
          <a:lstStyle/>
          <a:p>
            <a:fld id="{A803CB2A-1F90-490D-B08F-5680E8492823}" type="slidenum">
              <a:rPr lang="en-US" smtClean="0"/>
              <a:t>6</a:t>
            </a:fld>
            <a:endParaRPr lang="en-US" dirty="0"/>
          </a:p>
        </p:txBody>
      </p:sp>
    </p:spTree>
    <p:extLst>
      <p:ext uri="{BB962C8B-B14F-4D97-AF65-F5344CB8AC3E}">
        <p14:creationId xmlns:p14="http://schemas.microsoft.com/office/powerpoint/2010/main" val="213441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0CA3C-E916-E30E-3DFF-E7D429B12418}"/>
              </a:ext>
            </a:extLst>
          </p:cNvPr>
          <p:cNvSpPr>
            <a:spLocks noGrp="1"/>
          </p:cNvSpPr>
          <p:nvPr>
            <p:ph type="title"/>
          </p:nvPr>
        </p:nvSpPr>
        <p:spPr>
          <a:xfrm>
            <a:off x="924231" y="122903"/>
            <a:ext cx="9905998" cy="1905000"/>
          </a:xfrm>
        </p:spPr>
        <p:txBody>
          <a:bodyPr>
            <a:normAutofit/>
          </a:bodyPr>
          <a:lstStyle/>
          <a:p>
            <a:r>
              <a:rPr lang="en-US" dirty="0"/>
              <a:t>General Legal Review Framework </a:t>
            </a:r>
            <a:br>
              <a:rPr lang="en-US" dirty="0"/>
            </a:br>
            <a:r>
              <a:rPr lang="en-US" dirty="0"/>
              <a:t>(OCOs)</a:t>
            </a:r>
          </a:p>
        </p:txBody>
      </p:sp>
      <p:sp>
        <p:nvSpPr>
          <p:cNvPr id="4" name="Slide Number Placeholder 3">
            <a:extLst>
              <a:ext uri="{FF2B5EF4-FFF2-40B4-BE49-F238E27FC236}">
                <a16:creationId xmlns:a16="http://schemas.microsoft.com/office/drawing/2014/main" id="{391B6BB7-7259-3510-38FD-901D9705EA0A}"/>
              </a:ext>
            </a:extLst>
          </p:cNvPr>
          <p:cNvSpPr>
            <a:spLocks noGrp="1"/>
          </p:cNvSpPr>
          <p:nvPr>
            <p:ph type="sldNum" sz="quarter" idx="12"/>
          </p:nvPr>
        </p:nvSpPr>
        <p:spPr>
          <a:xfrm>
            <a:off x="10514012" y="5883275"/>
            <a:ext cx="551167" cy="365125"/>
          </a:xfrm>
        </p:spPr>
        <p:txBody>
          <a:bodyPr>
            <a:normAutofit/>
          </a:bodyPr>
          <a:lstStyle/>
          <a:p>
            <a:pPr>
              <a:spcAft>
                <a:spcPts val="600"/>
              </a:spcAft>
            </a:pPr>
            <a:fld id="{A803CB2A-1F90-490D-B08F-5680E8492823}" type="slidenum">
              <a:rPr lang="en-US">
                <a:solidFill>
                  <a:prstClr val="white">
                    <a:lumMod val="75000"/>
                  </a:prstClr>
                </a:solidFill>
              </a:rPr>
              <a:pPr>
                <a:spcAft>
                  <a:spcPts val="600"/>
                </a:spcAft>
              </a:pPr>
              <a:t>7</a:t>
            </a:fld>
            <a:endParaRPr lang="en-US">
              <a:solidFill>
                <a:prstClr val="white">
                  <a:lumMod val="75000"/>
                </a:prstClr>
              </a:solidFill>
            </a:endParaRPr>
          </a:p>
        </p:txBody>
      </p:sp>
      <p:graphicFrame>
        <p:nvGraphicFramePr>
          <p:cNvPr id="5" name="Diagram 4">
            <a:extLst>
              <a:ext uri="{FF2B5EF4-FFF2-40B4-BE49-F238E27FC236}">
                <a16:creationId xmlns:a16="http://schemas.microsoft.com/office/drawing/2014/main" id="{01786A7F-487D-7685-5E7A-9B40672F597B}"/>
              </a:ext>
            </a:extLst>
          </p:cNvPr>
          <p:cNvGraphicFramePr/>
          <p:nvPr/>
        </p:nvGraphicFramePr>
        <p:xfrm>
          <a:off x="914401" y="1917291"/>
          <a:ext cx="10353368" cy="4250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4494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CD29-289E-A422-EADB-DB381ADC1068}"/>
              </a:ext>
            </a:extLst>
          </p:cNvPr>
          <p:cNvSpPr>
            <a:spLocks noGrp="1"/>
          </p:cNvSpPr>
          <p:nvPr>
            <p:ph type="title"/>
          </p:nvPr>
        </p:nvSpPr>
        <p:spPr>
          <a:xfrm>
            <a:off x="669851" y="1430179"/>
            <a:ext cx="3029313" cy="3675908"/>
          </a:xfrm>
        </p:spPr>
        <p:txBody>
          <a:bodyPr vert="horz" lIns="91440" tIns="45720" rIns="91440" bIns="45720" rtlCol="0" anchor="ctr">
            <a:normAutofit/>
          </a:bodyPr>
          <a:lstStyle/>
          <a:p>
            <a:r>
              <a:rPr lang="en-US" sz="40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rPr>
              <a:t>U.S. Domestic Law</a:t>
            </a:r>
          </a:p>
        </p:txBody>
      </p:sp>
      <p:sp>
        <p:nvSpPr>
          <p:cNvPr id="4" name="Slide Number Placeholder 3">
            <a:extLst>
              <a:ext uri="{FF2B5EF4-FFF2-40B4-BE49-F238E27FC236}">
                <a16:creationId xmlns:a16="http://schemas.microsoft.com/office/drawing/2014/main" id="{1E1B9859-1355-CC0C-7396-0251BEB1ED06}"/>
              </a:ext>
            </a:extLst>
          </p:cNvPr>
          <p:cNvSpPr>
            <a:spLocks noGrp="1"/>
          </p:cNvSpPr>
          <p:nvPr>
            <p:ph type="sldNum" sz="quarter" idx="12"/>
          </p:nvPr>
        </p:nvSpPr>
        <p:spPr>
          <a:xfrm>
            <a:off x="10514012" y="5883275"/>
            <a:ext cx="551167" cy="365125"/>
          </a:xfrm>
        </p:spPr>
        <p:txBody>
          <a:bodyPr vert="horz" lIns="91440" tIns="45720" rIns="91440" bIns="45720" rtlCol="0" anchor="ctr">
            <a:normAutofit/>
          </a:bodyPr>
          <a:lstStyle/>
          <a:p>
            <a:pPr>
              <a:spcAft>
                <a:spcPts val="600"/>
              </a:spcAft>
            </a:pPr>
            <a:fld id="{A803CB2A-1F90-490D-B08F-5680E8492823}" type="slidenum">
              <a:rPr lang="en-US" b="1" i="0" kern="1200" dirty="0">
                <a:solidFill>
                  <a:schemeClr val="tx1">
                    <a:lumMod val="75000"/>
                  </a:schemeClr>
                </a:solidFill>
                <a:effectLst>
                  <a:outerShdw blurRad="50800" dist="38100" dir="2700000" algn="tl" rotWithShape="0">
                    <a:srgbClr val="000000">
                      <a:alpha val="43000"/>
                    </a:srgbClr>
                  </a:outerShdw>
                </a:effectLst>
                <a:latin typeface="+mn-lt"/>
                <a:ea typeface="+mn-ea"/>
                <a:cs typeface="+mn-cs"/>
              </a:rPr>
              <a:pPr>
                <a:spcAft>
                  <a:spcPts val="600"/>
                </a:spcAft>
              </a:pPr>
              <a:t>8</a:t>
            </a:fld>
            <a:endParaRPr lang="en-US" b="1" i="0" kern="1200" dirty="0">
              <a:solidFill>
                <a:schemeClr val="tx1">
                  <a:lumMod val="75000"/>
                </a:schemeClr>
              </a:solidFill>
              <a:effectLst>
                <a:outerShdw blurRad="50800" dist="38100" dir="2700000" algn="tl" rotWithShape="0">
                  <a:srgbClr val="000000">
                    <a:alpha val="43000"/>
                  </a:srgbClr>
                </a:outerShdw>
              </a:effectLst>
              <a:latin typeface="+mn-lt"/>
              <a:ea typeface="+mn-ea"/>
              <a:cs typeface="+mn-cs"/>
            </a:endParaRPr>
          </a:p>
        </p:txBody>
      </p:sp>
      <p:graphicFrame>
        <p:nvGraphicFramePr>
          <p:cNvPr id="49" name="TextBox 4">
            <a:extLst>
              <a:ext uri="{FF2B5EF4-FFF2-40B4-BE49-F238E27FC236}">
                <a16:creationId xmlns:a16="http://schemas.microsoft.com/office/drawing/2014/main" id="{B4D4F602-98FD-3ED7-E447-332BB532A7E5}"/>
              </a:ext>
            </a:extLst>
          </p:cNvPr>
          <p:cNvGraphicFramePr/>
          <p:nvPr/>
        </p:nvGraphicFramePr>
        <p:xfrm>
          <a:off x="5054375" y="965200"/>
          <a:ext cx="6046133" cy="4605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997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644AE-2BD3-E9A4-D23C-01B6746E2E7C}"/>
              </a:ext>
            </a:extLst>
          </p:cNvPr>
          <p:cNvSpPr>
            <a:spLocks noGrp="1"/>
          </p:cNvSpPr>
          <p:nvPr>
            <p:ph type="title"/>
          </p:nvPr>
        </p:nvSpPr>
        <p:spPr>
          <a:xfrm>
            <a:off x="962022" y="643467"/>
            <a:ext cx="4340023" cy="5571064"/>
          </a:xfrm>
        </p:spPr>
        <p:txBody>
          <a:bodyPr anchor="ctr">
            <a:normAutofit/>
          </a:bodyPr>
          <a:lstStyle/>
          <a:p>
            <a:r>
              <a:rPr lang="en-US" sz="3700"/>
              <a:t>International Law Considerations </a:t>
            </a:r>
          </a:p>
        </p:txBody>
      </p:sp>
      <p:sp>
        <p:nvSpPr>
          <p:cNvPr id="3" name="Content Placeholder 2">
            <a:extLst>
              <a:ext uri="{FF2B5EF4-FFF2-40B4-BE49-F238E27FC236}">
                <a16:creationId xmlns:a16="http://schemas.microsoft.com/office/drawing/2014/main" id="{F715F983-C926-851B-2E05-A2C02AA91E33}"/>
              </a:ext>
            </a:extLst>
          </p:cNvPr>
          <p:cNvSpPr>
            <a:spLocks noGrp="1"/>
          </p:cNvSpPr>
          <p:nvPr>
            <p:ph idx="1"/>
          </p:nvPr>
        </p:nvSpPr>
        <p:spPr>
          <a:xfrm>
            <a:off x="6708499" y="643467"/>
            <a:ext cx="4521480" cy="5571064"/>
          </a:xfrm>
        </p:spPr>
        <p:txBody>
          <a:bodyPr>
            <a:normAutofit/>
          </a:bodyPr>
          <a:lstStyle/>
          <a:p>
            <a:r>
              <a:rPr lang="en-US" cap="none" dirty="0"/>
              <a:t>Sovereignty</a:t>
            </a:r>
          </a:p>
          <a:p>
            <a:r>
              <a:rPr lang="en-US" cap="none" dirty="0"/>
              <a:t>State Responsibility </a:t>
            </a:r>
          </a:p>
          <a:p>
            <a:r>
              <a:rPr lang="en-US" cap="none" dirty="0"/>
              <a:t>Neutrality</a:t>
            </a:r>
          </a:p>
          <a:p>
            <a:r>
              <a:rPr lang="en-US" cap="none" dirty="0"/>
              <a:t>International Humanitarian Law (both </a:t>
            </a:r>
            <a:r>
              <a:rPr lang="en-US" i="1" cap="none" dirty="0"/>
              <a:t>jus ad bellum </a:t>
            </a:r>
            <a:r>
              <a:rPr lang="en-US" cap="none" dirty="0"/>
              <a:t>and </a:t>
            </a:r>
            <a:r>
              <a:rPr lang="en-US" i="1" cap="none" dirty="0"/>
              <a:t>jus in bello)</a:t>
            </a:r>
          </a:p>
          <a:p>
            <a:r>
              <a:rPr lang="en-US" cap="none" dirty="0"/>
              <a:t>Human rights law</a:t>
            </a:r>
          </a:p>
        </p:txBody>
      </p:sp>
      <p:sp>
        <p:nvSpPr>
          <p:cNvPr id="4" name="Slide Number Placeholder 3">
            <a:extLst>
              <a:ext uri="{FF2B5EF4-FFF2-40B4-BE49-F238E27FC236}">
                <a16:creationId xmlns:a16="http://schemas.microsoft.com/office/drawing/2014/main" id="{FAF2F3B7-8C37-A2A4-17D4-4938617FB290}"/>
              </a:ext>
            </a:extLst>
          </p:cNvPr>
          <p:cNvSpPr>
            <a:spLocks noGrp="1"/>
          </p:cNvSpPr>
          <p:nvPr>
            <p:ph type="sldNum" sz="quarter" idx="12"/>
          </p:nvPr>
        </p:nvSpPr>
        <p:spPr>
          <a:xfrm>
            <a:off x="10676557" y="6214532"/>
            <a:ext cx="551167" cy="365125"/>
          </a:xfrm>
        </p:spPr>
        <p:txBody>
          <a:bodyPr>
            <a:normAutofit/>
          </a:bodyPr>
          <a:lstStyle/>
          <a:p>
            <a:pPr>
              <a:spcAft>
                <a:spcPts val="600"/>
              </a:spcAft>
            </a:pPr>
            <a:fld id="{A803CB2A-1F90-490D-B08F-5680E8492823}" type="slidenum">
              <a:rPr lang="en-US" smtClean="0"/>
              <a:pPr>
                <a:spcAft>
                  <a:spcPts val="600"/>
                </a:spcAft>
              </a:pPr>
              <a:t>9</a:t>
            </a:fld>
            <a:endParaRPr lang="en-US"/>
          </a:p>
        </p:txBody>
      </p:sp>
    </p:spTree>
    <p:extLst>
      <p:ext uri="{BB962C8B-B14F-4D97-AF65-F5344CB8AC3E}">
        <p14:creationId xmlns:p14="http://schemas.microsoft.com/office/powerpoint/2010/main" val="1851161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54eecc5-e26c-4620-b240-5a8bb326c33d}" enabled="1" method="Privileged" siteId="{fae6d70f-954b-4811-92b6-0530d6f84c43}" contentBits="0" removed="0"/>
</clbl:labelList>
</file>

<file path=docProps/app.xml><?xml version="1.0" encoding="utf-8"?>
<Properties xmlns="http://schemas.openxmlformats.org/officeDocument/2006/extended-properties" xmlns:vt="http://schemas.openxmlformats.org/officeDocument/2006/docPropsVTypes">
  <TotalTime>108</TotalTime>
  <Words>701</Words>
  <Application>Microsoft Office PowerPoint</Application>
  <PresentationFormat>Widescreen</PresentationFormat>
  <Paragraphs>83</Paragraphs>
  <Slides>11</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Franklin Gothic Book</vt:lpstr>
      <vt:lpstr>Publico</vt:lpstr>
      <vt:lpstr>Wingdings</vt:lpstr>
      <vt:lpstr>Office Theme</vt:lpstr>
      <vt:lpstr>1_2003 03 CG Unclassified Master</vt:lpstr>
      <vt:lpstr>TJAGLCS Training Package</vt:lpstr>
      <vt:lpstr>PowerPoint Presentation</vt:lpstr>
      <vt:lpstr>Legal Aspects of Cyber Operations</vt:lpstr>
      <vt:lpstr>What is Cyberspace?</vt:lpstr>
      <vt:lpstr>PowerPoint Presentation</vt:lpstr>
      <vt:lpstr>The Spectrum of DOD Cyber Operations</vt:lpstr>
      <vt:lpstr>General Legal Review Framework  (OCOs)</vt:lpstr>
      <vt:lpstr>U.S. Domestic Law</vt:lpstr>
      <vt:lpstr>International Law Considerations </vt:lpstr>
      <vt:lpstr>Policies and Directives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Cyber Operations</dc:title>
  <dc:creator>Bobenrieth, Emily E MAJ USARMY HQDA TJAGLCS (USA)</dc:creator>
  <cp:lastModifiedBy>Cross, Christopher C LTC USARMY HQDA TJAGLCS (USA)</cp:lastModifiedBy>
  <cp:revision>2</cp:revision>
  <dcterms:created xsi:type="dcterms:W3CDTF">2025-01-23T16:21:39Z</dcterms:created>
  <dcterms:modified xsi:type="dcterms:W3CDTF">2025-03-10T13:17:46Z</dcterms:modified>
</cp:coreProperties>
</file>